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8288000" cy="10287000"/>
  <p:notesSz cx="18288000" cy="10287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94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2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5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2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7253" y="4236813"/>
            <a:ext cx="9601199" cy="50196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2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21145" y="655197"/>
            <a:ext cx="3781424" cy="40290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67550" y="2679184"/>
            <a:ext cx="14552898" cy="1427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2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46147" y="5041139"/>
            <a:ext cx="15795704" cy="3263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5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6062" y="825636"/>
            <a:ext cx="8317865" cy="825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399"/>
              </a:lnSpc>
              <a:spcBef>
                <a:spcPts val="95"/>
              </a:spcBef>
            </a:pPr>
            <a:r>
              <a:rPr sz="2900" spc="-90" dirty="0">
                <a:latin typeface="Verdana"/>
                <a:cs typeface="Verdana"/>
              </a:rPr>
              <a:t>R</a:t>
            </a:r>
            <a:r>
              <a:rPr sz="2900" spc="-55" dirty="0">
                <a:latin typeface="Verdana"/>
                <a:cs typeface="Verdana"/>
              </a:rPr>
              <a:t>e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105" dirty="0">
                <a:latin typeface="Verdana"/>
                <a:cs typeface="Verdana"/>
              </a:rPr>
              <a:t>c</a:t>
            </a:r>
            <a:r>
              <a:rPr sz="2900" spc="50" dirty="0">
                <a:latin typeface="Verdana"/>
                <a:cs typeface="Verdana"/>
              </a:rPr>
              <a:t>t</a:t>
            </a:r>
            <a:r>
              <a:rPr sz="2900" spc="-295" dirty="0">
                <a:latin typeface="Verdana"/>
                <a:cs typeface="Verdana"/>
              </a:rPr>
              <a:t>.</a:t>
            </a:r>
            <a:r>
              <a:rPr sz="2900" spc="-225" dirty="0">
                <a:latin typeface="Verdana"/>
                <a:cs typeface="Verdana"/>
              </a:rPr>
              <a:t>j</a:t>
            </a:r>
            <a:r>
              <a:rPr sz="2900" spc="-60" dirty="0">
                <a:latin typeface="Verdana"/>
                <a:cs typeface="Verdana"/>
              </a:rPr>
              <a:t>s</a:t>
            </a:r>
            <a:r>
              <a:rPr sz="2900" spc="-280" dirty="0">
                <a:latin typeface="Verdana"/>
                <a:cs typeface="Verdana"/>
              </a:rPr>
              <a:t>,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65" dirty="0">
                <a:latin typeface="Verdana"/>
                <a:cs typeface="Verdana"/>
              </a:rPr>
              <a:t>d</a:t>
            </a:r>
            <a:r>
              <a:rPr sz="2900" spc="-55" dirty="0">
                <a:latin typeface="Verdana"/>
                <a:cs typeface="Verdana"/>
              </a:rPr>
              <a:t>eve</a:t>
            </a:r>
            <a:r>
              <a:rPr sz="2900" spc="55" dirty="0">
                <a:latin typeface="Verdana"/>
                <a:cs typeface="Verdana"/>
              </a:rPr>
              <a:t>l</a:t>
            </a:r>
            <a:r>
              <a:rPr sz="2900" spc="40" dirty="0">
                <a:latin typeface="Verdana"/>
                <a:cs typeface="Verdana"/>
              </a:rPr>
              <a:t>o</a:t>
            </a:r>
            <a:r>
              <a:rPr sz="2900" spc="65" dirty="0">
                <a:latin typeface="Verdana"/>
                <a:cs typeface="Verdana"/>
              </a:rPr>
              <a:t>p</a:t>
            </a:r>
            <a:r>
              <a:rPr sz="2900" spc="-55" dirty="0">
                <a:latin typeface="Verdana"/>
                <a:cs typeface="Verdana"/>
              </a:rPr>
              <a:t>e</a:t>
            </a:r>
            <a:r>
              <a:rPr sz="2900" spc="70" dirty="0">
                <a:latin typeface="Verdana"/>
                <a:cs typeface="Verdana"/>
              </a:rPr>
              <a:t>d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65" dirty="0">
                <a:latin typeface="Verdana"/>
                <a:cs typeface="Verdana"/>
              </a:rPr>
              <a:t>b</a:t>
            </a:r>
            <a:r>
              <a:rPr sz="2900" spc="-60" dirty="0">
                <a:latin typeface="Verdana"/>
                <a:cs typeface="Verdana"/>
              </a:rPr>
              <a:t>y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b="1" spc="-90" dirty="0">
                <a:latin typeface="Arial"/>
                <a:cs typeface="Arial"/>
              </a:rPr>
              <a:t>F</a:t>
            </a:r>
            <a:r>
              <a:rPr sz="2900" b="1" spc="40" dirty="0">
                <a:latin typeface="Arial"/>
                <a:cs typeface="Arial"/>
              </a:rPr>
              <a:t>a</a:t>
            </a:r>
            <a:r>
              <a:rPr sz="2900" b="1" spc="5" dirty="0">
                <a:latin typeface="Arial"/>
                <a:cs typeface="Arial"/>
              </a:rPr>
              <a:t>c</a:t>
            </a:r>
            <a:r>
              <a:rPr sz="2900" b="1" spc="90" dirty="0">
                <a:latin typeface="Arial"/>
                <a:cs typeface="Arial"/>
              </a:rPr>
              <a:t>e</a:t>
            </a:r>
            <a:r>
              <a:rPr sz="2900" b="1" spc="105" dirty="0">
                <a:latin typeface="Arial"/>
                <a:cs typeface="Arial"/>
              </a:rPr>
              <a:t>b</a:t>
            </a:r>
            <a:r>
              <a:rPr sz="2900" b="1" spc="50" dirty="0">
                <a:latin typeface="Arial"/>
                <a:cs typeface="Arial"/>
              </a:rPr>
              <a:t>oo</a:t>
            </a:r>
            <a:r>
              <a:rPr sz="2900" b="1" spc="-35" dirty="0">
                <a:latin typeface="Arial"/>
                <a:cs typeface="Arial"/>
              </a:rPr>
              <a:t>k</a:t>
            </a:r>
            <a:r>
              <a:rPr sz="2900" spc="-280" dirty="0">
                <a:latin typeface="Verdana"/>
                <a:cs typeface="Verdana"/>
              </a:rPr>
              <a:t>,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20" dirty="0">
                <a:latin typeface="Verdana"/>
                <a:cs typeface="Verdana"/>
              </a:rPr>
              <a:t>i</a:t>
            </a:r>
            <a:r>
              <a:rPr sz="2900" spc="-55" dirty="0">
                <a:latin typeface="Verdana"/>
                <a:cs typeface="Verdana"/>
              </a:rPr>
              <a:t>s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14" dirty="0">
                <a:latin typeface="Verdana"/>
                <a:cs typeface="Verdana"/>
              </a:rPr>
              <a:t>a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65" dirty="0">
                <a:latin typeface="Verdana"/>
                <a:cs typeface="Verdana"/>
              </a:rPr>
              <a:t>p</a:t>
            </a:r>
            <a:r>
              <a:rPr sz="2900" spc="40" dirty="0">
                <a:latin typeface="Verdana"/>
                <a:cs typeface="Verdana"/>
              </a:rPr>
              <a:t>o</a:t>
            </a:r>
            <a:r>
              <a:rPr sz="2900" spc="65" dirty="0">
                <a:latin typeface="Verdana"/>
                <a:cs typeface="Verdana"/>
              </a:rPr>
              <a:t>p</a:t>
            </a:r>
            <a:r>
              <a:rPr sz="2900" spc="-55" dirty="0">
                <a:latin typeface="Verdana"/>
                <a:cs typeface="Verdana"/>
              </a:rPr>
              <a:t>u</a:t>
            </a:r>
            <a:r>
              <a:rPr sz="2900" spc="55" dirty="0">
                <a:latin typeface="Verdana"/>
                <a:cs typeface="Verdana"/>
              </a:rPr>
              <a:t>l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-20" dirty="0">
                <a:latin typeface="Verdana"/>
                <a:cs typeface="Verdana"/>
              </a:rPr>
              <a:t>r  </a:t>
            </a:r>
            <a:r>
              <a:rPr sz="2900" spc="-5" dirty="0">
                <a:latin typeface="Verdana"/>
                <a:cs typeface="Verdana"/>
              </a:rPr>
              <a:t>JavaScript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20" dirty="0">
                <a:latin typeface="Verdana"/>
                <a:cs typeface="Verdana"/>
              </a:rPr>
              <a:t>library</a:t>
            </a:r>
            <a:r>
              <a:rPr sz="2900" spc="-300" dirty="0">
                <a:latin typeface="Verdana"/>
                <a:cs typeface="Verdana"/>
              </a:rPr>
              <a:t> </a:t>
            </a:r>
            <a:r>
              <a:rPr sz="2900" spc="35" dirty="0">
                <a:latin typeface="Verdana"/>
                <a:cs typeface="Verdana"/>
              </a:rPr>
              <a:t>for</a:t>
            </a:r>
            <a:r>
              <a:rPr sz="2900" spc="-300" dirty="0">
                <a:latin typeface="Verdana"/>
                <a:cs typeface="Verdana"/>
              </a:rPr>
              <a:t> </a:t>
            </a:r>
            <a:r>
              <a:rPr sz="2900" spc="-20" dirty="0">
                <a:latin typeface="Verdana"/>
                <a:cs typeface="Verdana"/>
              </a:rPr>
              <a:t>building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50" dirty="0">
                <a:latin typeface="Verdana"/>
                <a:cs typeface="Verdana"/>
              </a:rPr>
              <a:t>user</a:t>
            </a:r>
            <a:r>
              <a:rPr sz="2900" spc="-300" dirty="0">
                <a:latin typeface="Verdana"/>
                <a:cs typeface="Verdana"/>
              </a:rPr>
              <a:t> </a:t>
            </a:r>
            <a:r>
              <a:rPr sz="2900" spc="-35" dirty="0">
                <a:latin typeface="Verdana"/>
                <a:cs typeface="Verdana"/>
              </a:rPr>
              <a:t>interfaces, </a:t>
            </a:r>
            <a:r>
              <a:rPr sz="2900" spc="-30" dirty="0">
                <a:latin typeface="Verdana"/>
                <a:cs typeface="Verdana"/>
              </a:rPr>
              <a:t> </a:t>
            </a:r>
            <a:r>
              <a:rPr sz="2900" spc="65" dirty="0">
                <a:latin typeface="Verdana"/>
                <a:cs typeface="Verdana"/>
              </a:rPr>
              <a:t>p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-30" dirty="0">
                <a:latin typeface="Verdana"/>
                <a:cs typeface="Verdana"/>
              </a:rPr>
              <a:t>r</a:t>
            </a:r>
            <a:r>
              <a:rPr sz="2900" spc="50" dirty="0">
                <a:latin typeface="Verdana"/>
                <a:cs typeface="Verdana"/>
              </a:rPr>
              <a:t>t</a:t>
            </a:r>
            <a:r>
              <a:rPr sz="2900" spc="-20" dirty="0">
                <a:latin typeface="Verdana"/>
                <a:cs typeface="Verdana"/>
              </a:rPr>
              <a:t>i</a:t>
            </a:r>
            <a:r>
              <a:rPr sz="2900" spc="105" dirty="0">
                <a:latin typeface="Verdana"/>
                <a:cs typeface="Verdana"/>
              </a:rPr>
              <a:t>c</a:t>
            </a:r>
            <a:r>
              <a:rPr sz="2900" spc="-55" dirty="0">
                <a:latin typeface="Verdana"/>
                <a:cs typeface="Verdana"/>
              </a:rPr>
              <a:t>u</a:t>
            </a:r>
            <a:r>
              <a:rPr sz="2900" spc="55" dirty="0">
                <a:latin typeface="Verdana"/>
                <a:cs typeface="Verdana"/>
              </a:rPr>
              <a:t>l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-30" dirty="0">
                <a:latin typeface="Verdana"/>
                <a:cs typeface="Verdana"/>
              </a:rPr>
              <a:t>r</a:t>
            </a:r>
            <a:r>
              <a:rPr sz="2900" spc="55" dirty="0">
                <a:latin typeface="Verdana"/>
                <a:cs typeface="Verdana"/>
              </a:rPr>
              <a:t>l</a:t>
            </a:r>
            <a:r>
              <a:rPr sz="2900" spc="-60" dirty="0">
                <a:latin typeface="Verdana"/>
                <a:cs typeface="Verdana"/>
              </a:rPr>
              <a:t>y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60" dirty="0">
                <a:latin typeface="Verdana"/>
                <a:cs typeface="Verdana"/>
              </a:rPr>
              <a:t>s</a:t>
            </a:r>
            <a:r>
              <a:rPr sz="2900" spc="-20" dirty="0">
                <a:latin typeface="Verdana"/>
                <a:cs typeface="Verdana"/>
              </a:rPr>
              <a:t>i</a:t>
            </a:r>
            <a:r>
              <a:rPr sz="2900" spc="-30" dirty="0">
                <a:latin typeface="Verdana"/>
                <a:cs typeface="Verdana"/>
              </a:rPr>
              <a:t>n</a:t>
            </a:r>
            <a:r>
              <a:rPr sz="2900" spc="-200" dirty="0">
                <a:latin typeface="Verdana"/>
                <a:cs typeface="Verdana"/>
              </a:rPr>
              <a:t>g</a:t>
            </a:r>
            <a:r>
              <a:rPr sz="2900" spc="55" dirty="0">
                <a:latin typeface="Verdana"/>
                <a:cs typeface="Verdana"/>
              </a:rPr>
              <a:t>l</a:t>
            </a:r>
            <a:r>
              <a:rPr sz="2900" spc="-55" dirty="0">
                <a:latin typeface="Verdana"/>
                <a:cs typeface="Verdana"/>
              </a:rPr>
              <a:t>e</a:t>
            </a:r>
            <a:r>
              <a:rPr sz="2900" spc="-215" dirty="0">
                <a:latin typeface="Verdana"/>
                <a:cs typeface="Verdana"/>
              </a:rPr>
              <a:t>-</a:t>
            </a:r>
            <a:r>
              <a:rPr sz="2900" spc="65" dirty="0">
                <a:latin typeface="Verdana"/>
                <a:cs typeface="Verdana"/>
              </a:rPr>
              <a:t>p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-200" dirty="0">
                <a:latin typeface="Verdana"/>
                <a:cs typeface="Verdana"/>
              </a:rPr>
              <a:t>g</a:t>
            </a:r>
            <a:r>
              <a:rPr sz="2900" spc="-50" dirty="0">
                <a:latin typeface="Verdana"/>
                <a:cs typeface="Verdana"/>
              </a:rPr>
              <a:t>e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65" dirty="0">
                <a:latin typeface="Verdana"/>
                <a:cs typeface="Verdana"/>
              </a:rPr>
              <a:t>pp</a:t>
            </a:r>
            <a:r>
              <a:rPr sz="2900" spc="55" dirty="0">
                <a:latin typeface="Verdana"/>
                <a:cs typeface="Verdana"/>
              </a:rPr>
              <a:t>l</a:t>
            </a:r>
            <a:r>
              <a:rPr sz="2900" spc="-20" dirty="0">
                <a:latin typeface="Verdana"/>
                <a:cs typeface="Verdana"/>
              </a:rPr>
              <a:t>i</a:t>
            </a:r>
            <a:r>
              <a:rPr sz="2900" spc="105" dirty="0">
                <a:latin typeface="Verdana"/>
                <a:cs typeface="Verdana"/>
              </a:rPr>
              <a:t>c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50" dirty="0">
                <a:latin typeface="Verdana"/>
                <a:cs typeface="Verdana"/>
              </a:rPr>
              <a:t>t</a:t>
            </a:r>
            <a:r>
              <a:rPr sz="2900" spc="-20" dirty="0">
                <a:latin typeface="Verdana"/>
                <a:cs typeface="Verdana"/>
              </a:rPr>
              <a:t>i</a:t>
            </a:r>
            <a:r>
              <a:rPr sz="2900" spc="40" dirty="0">
                <a:latin typeface="Verdana"/>
                <a:cs typeface="Verdana"/>
              </a:rPr>
              <a:t>o</a:t>
            </a:r>
            <a:r>
              <a:rPr sz="2900" spc="-30" dirty="0">
                <a:latin typeface="Verdana"/>
                <a:cs typeface="Verdana"/>
              </a:rPr>
              <a:t>n</a:t>
            </a:r>
            <a:r>
              <a:rPr sz="2900" spc="-60" dirty="0">
                <a:latin typeface="Verdana"/>
                <a:cs typeface="Verdana"/>
              </a:rPr>
              <a:t>s</a:t>
            </a:r>
            <a:r>
              <a:rPr sz="2900" spc="-290" dirty="0">
                <a:latin typeface="Verdana"/>
                <a:cs typeface="Verdana"/>
              </a:rPr>
              <a:t>.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350" dirty="0">
                <a:latin typeface="Verdana"/>
                <a:cs typeface="Verdana"/>
              </a:rPr>
              <a:t>I</a:t>
            </a:r>
            <a:r>
              <a:rPr sz="2900" spc="55" dirty="0">
                <a:latin typeface="Verdana"/>
                <a:cs typeface="Verdana"/>
              </a:rPr>
              <a:t>t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55" dirty="0">
                <a:latin typeface="Verdana"/>
                <a:cs typeface="Verdana"/>
              </a:rPr>
              <a:t>ll</a:t>
            </a:r>
            <a:r>
              <a:rPr sz="2900" spc="40" dirty="0">
                <a:latin typeface="Verdana"/>
                <a:cs typeface="Verdana"/>
              </a:rPr>
              <a:t>o</a:t>
            </a:r>
            <a:r>
              <a:rPr sz="2900" spc="-85" dirty="0">
                <a:latin typeface="Verdana"/>
                <a:cs typeface="Verdana"/>
              </a:rPr>
              <a:t>w</a:t>
            </a:r>
            <a:r>
              <a:rPr sz="2900" spc="-45" dirty="0">
                <a:latin typeface="Verdana"/>
                <a:cs typeface="Verdana"/>
              </a:rPr>
              <a:t>s  </a:t>
            </a:r>
            <a:r>
              <a:rPr sz="2900" spc="-10" dirty="0">
                <a:latin typeface="Verdana"/>
                <a:cs typeface="Verdana"/>
              </a:rPr>
              <a:t>developers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45" dirty="0">
                <a:latin typeface="Verdana"/>
                <a:cs typeface="Verdana"/>
              </a:rPr>
              <a:t>to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5" dirty="0">
                <a:latin typeface="Verdana"/>
                <a:cs typeface="Verdana"/>
              </a:rPr>
              <a:t>create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30" dirty="0">
                <a:latin typeface="Verdana"/>
                <a:cs typeface="Verdana"/>
              </a:rPr>
              <a:t>reusable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60" dirty="0">
                <a:latin typeface="Verdana"/>
                <a:cs typeface="Verdana"/>
              </a:rPr>
              <a:t>UI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30" dirty="0">
                <a:latin typeface="Verdana"/>
                <a:cs typeface="Verdana"/>
              </a:rPr>
              <a:t>components, </a:t>
            </a:r>
            <a:r>
              <a:rPr sz="2900" spc="-1005" dirty="0">
                <a:latin typeface="Verdana"/>
                <a:cs typeface="Verdana"/>
              </a:rPr>
              <a:t> </a:t>
            </a:r>
            <a:r>
              <a:rPr sz="2900" spc="55" dirty="0">
                <a:latin typeface="Verdana"/>
                <a:cs typeface="Verdana"/>
              </a:rPr>
              <a:t>l</a:t>
            </a:r>
            <a:r>
              <a:rPr sz="2900" spc="-55" dirty="0">
                <a:latin typeface="Verdana"/>
                <a:cs typeface="Verdana"/>
              </a:rPr>
              <a:t>e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65" dirty="0">
                <a:latin typeface="Verdana"/>
                <a:cs typeface="Verdana"/>
              </a:rPr>
              <a:t>d</a:t>
            </a:r>
            <a:r>
              <a:rPr sz="2900" spc="-20" dirty="0">
                <a:latin typeface="Verdana"/>
                <a:cs typeface="Verdana"/>
              </a:rPr>
              <a:t>i</a:t>
            </a:r>
            <a:r>
              <a:rPr sz="2900" spc="-30" dirty="0">
                <a:latin typeface="Verdana"/>
                <a:cs typeface="Verdana"/>
              </a:rPr>
              <a:t>n</a:t>
            </a:r>
            <a:r>
              <a:rPr sz="2900" spc="-195" dirty="0">
                <a:latin typeface="Verdana"/>
                <a:cs typeface="Verdana"/>
              </a:rPr>
              <a:t>g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50" dirty="0">
                <a:latin typeface="Verdana"/>
                <a:cs typeface="Verdana"/>
              </a:rPr>
              <a:t>t</a:t>
            </a:r>
            <a:r>
              <a:rPr sz="2900" spc="45" dirty="0">
                <a:latin typeface="Verdana"/>
                <a:cs typeface="Verdana"/>
              </a:rPr>
              <a:t>o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45" dirty="0">
                <a:latin typeface="Verdana"/>
                <a:cs typeface="Verdana"/>
              </a:rPr>
              <a:t>m</a:t>
            </a:r>
            <a:r>
              <a:rPr sz="2900" spc="40" dirty="0">
                <a:latin typeface="Verdana"/>
                <a:cs typeface="Verdana"/>
              </a:rPr>
              <a:t>o</a:t>
            </a:r>
            <a:r>
              <a:rPr sz="2900" spc="-30" dirty="0">
                <a:latin typeface="Verdana"/>
                <a:cs typeface="Verdana"/>
              </a:rPr>
              <a:t>r</a:t>
            </a:r>
            <a:r>
              <a:rPr sz="2900" spc="-50" dirty="0">
                <a:latin typeface="Verdana"/>
                <a:cs typeface="Verdana"/>
              </a:rPr>
              <a:t>e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55" dirty="0">
                <a:latin typeface="Verdana"/>
                <a:cs typeface="Verdana"/>
              </a:rPr>
              <a:t>e</a:t>
            </a:r>
            <a:r>
              <a:rPr sz="2900" spc="95" dirty="0">
                <a:latin typeface="Verdana"/>
                <a:cs typeface="Verdana"/>
              </a:rPr>
              <a:t>ff</a:t>
            </a:r>
            <a:r>
              <a:rPr sz="2900" spc="-20" dirty="0">
                <a:latin typeface="Verdana"/>
                <a:cs typeface="Verdana"/>
              </a:rPr>
              <a:t>i</a:t>
            </a:r>
            <a:r>
              <a:rPr sz="2900" spc="105" dirty="0">
                <a:latin typeface="Verdana"/>
                <a:cs typeface="Verdana"/>
              </a:rPr>
              <a:t>c</a:t>
            </a:r>
            <a:r>
              <a:rPr sz="2900" spc="-20" dirty="0">
                <a:latin typeface="Verdana"/>
                <a:cs typeface="Verdana"/>
              </a:rPr>
              <a:t>i</a:t>
            </a:r>
            <a:r>
              <a:rPr sz="2900" spc="-55" dirty="0">
                <a:latin typeface="Verdana"/>
                <a:cs typeface="Verdana"/>
              </a:rPr>
              <a:t>e</a:t>
            </a:r>
            <a:r>
              <a:rPr sz="2900" spc="-30" dirty="0">
                <a:latin typeface="Verdana"/>
                <a:cs typeface="Verdana"/>
              </a:rPr>
              <a:t>n</a:t>
            </a:r>
            <a:r>
              <a:rPr sz="2900" spc="55" dirty="0">
                <a:latin typeface="Verdana"/>
                <a:cs typeface="Verdana"/>
              </a:rPr>
              <a:t>t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-30" dirty="0">
                <a:latin typeface="Verdana"/>
                <a:cs typeface="Verdana"/>
              </a:rPr>
              <a:t>n</a:t>
            </a:r>
            <a:r>
              <a:rPr sz="2900" spc="70" dirty="0">
                <a:latin typeface="Verdana"/>
                <a:cs typeface="Verdana"/>
              </a:rPr>
              <a:t>d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45" dirty="0">
                <a:latin typeface="Verdana"/>
                <a:cs typeface="Verdana"/>
              </a:rPr>
              <a:t>m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-30" dirty="0">
                <a:latin typeface="Verdana"/>
                <a:cs typeface="Verdana"/>
              </a:rPr>
              <a:t>n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-200" dirty="0">
                <a:latin typeface="Verdana"/>
                <a:cs typeface="Verdana"/>
              </a:rPr>
              <a:t>g</a:t>
            </a:r>
            <a:r>
              <a:rPr sz="2900" spc="-55" dirty="0">
                <a:latin typeface="Verdana"/>
                <a:cs typeface="Verdana"/>
              </a:rPr>
              <a:t>e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65" dirty="0">
                <a:latin typeface="Verdana"/>
                <a:cs typeface="Verdana"/>
              </a:rPr>
              <a:t>b</a:t>
            </a:r>
            <a:r>
              <a:rPr sz="2900" spc="55" dirty="0">
                <a:latin typeface="Verdana"/>
                <a:cs typeface="Verdana"/>
              </a:rPr>
              <a:t>l</a:t>
            </a:r>
            <a:r>
              <a:rPr sz="2900" spc="-40" dirty="0">
                <a:latin typeface="Verdana"/>
                <a:cs typeface="Verdana"/>
              </a:rPr>
              <a:t>e  </a:t>
            </a:r>
            <a:r>
              <a:rPr sz="2900" spc="105" dirty="0">
                <a:latin typeface="Verdana"/>
                <a:cs typeface="Verdana"/>
              </a:rPr>
              <a:t>c</a:t>
            </a:r>
            <a:r>
              <a:rPr sz="2900" spc="40" dirty="0">
                <a:latin typeface="Verdana"/>
                <a:cs typeface="Verdana"/>
              </a:rPr>
              <a:t>o</a:t>
            </a:r>
            <a:r>
              <a:rPr sz="2900" spc="65" dirty="0">
                <a:latin typeface="Verdana"/>
                <a:cs typeface="Verdana"/>
              </a:rPr>
              <a:t>d</a:t>
            </a:r>
            <a:r>
              <a:rPr sz="2900" spc="-55" dirty="0">
                <a:latin typeface="Verdana"/>
                <a:cs typeface="Verdana"/>
              </a:rPr>
              <a:t>e</a:t>
            </a:r>
            <a:r>
              <a:rPr sz="2900" spc="65" dirty="0">
                <a:latin typeface="Verdana"/>
                <a:cs typeface="Verdana"/>
              </a:rPr>
              <a:t>b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-60" dirty="0">
                <a:latin typeface="Verdana"/>
                <a:cs typeface="Verdana"/>
              </a:rPr>
              <a:t>s</a:t>
            </a:r>
            <a:r>
              <a:rPr sz="2900" spc="-55" dirty="0">
                <a:latin typeface="Verdana"/>
                <a:cs typeface="Verdana"/>
              </a:rPr>
              <a:t>e</a:t>
            </a:r>
            <a:r>
              <a:rPr sz="2900" spc="-60" dirty="0">
                <a:latin typeface="Verdana"/>
                <a:cs typeface="Verdana"/>
              </a:rPr>
              <a:t>s</a:t>
            </a:r>
            <a:r>
              <a:rPr sz="2900" spc="-290" dirty="0">
                <a:latin typeface="Verdana"/>
                <a:cs typeface="Verdana"/>
              </a:rPr>
              <a:t>.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b="1" spc="-150" dirty="0">
                <a:latin typeface="Arial"/>
                <a:cs typeface="Arial"/>
              </a:rPr>
              <a:t>R</a:t>
            </a:r>
            <a:r>
              <a:rPr sz="2900" b="1" spc="90" dirty="0">
                <a:latin typeface="Arial"/>
                <a:cs typeface="Arial"/>
              </a:rPr>
              <a:t>e</a:t>
            </a:r>
            <a:r>
              <a:rPr sz="2900" b="1" spc="40" dirty="0">
                <a:latin typeface="Arial"/>
                <a:cs typeface="Arial"/>
              </a:rPr>
              <a:t>a</a:t>
            </a:r>
            <a:r>
              <a:rPr sz="2900" b="1" spc="5" dirty="0">
                <a:latin typeface="Arial"/>
                <a:cs typeface="Arial"/>
              </a:rPr>
              <a:t>c</a:t>
            </a:r>
            <a:r>
              <a:rPr sz="2900" b="1" spc="250" dirty="0">
                <a:latin typeface="Arial"/>
                <a:cs typeface="Arial"/>
              </a:rPr>
              <a:t>t</a:t>
            </a:r>
            <a:r>
              <a:rPr sz="2900" b="1" spc="40" dirty="0">
                <a:latin typeface="Arial"/>
                <a:cs typeface="Arial"/>
              </a:rPr>
              <a:t>'</a:t>
            </a:r>
            <a:r>
              <a:rPr sz="2900" b="1" spc="-165" dirty="0">
                <a:latin typeface="Arial"/>
                <a:cs typeface="Arial"/>
              </a:rPr>
              <a:t>s</a:t>
            </a:r>
            <a:r>
              <a:rPr sz="2900" b="1" spc="-120" dirty="0">
                <a:latin typeface="Arial"/>
                <a:cs typeface="Arial"/>
              </a:rPr>
              <a:t> </a:t>
            </a:r>
            <a:r>
              <a:rPr sz="2900" b="1" spc="75" dirty="0">
                <a:latin typeface="Arial"/>
                <a:cs typeface="Arial"/>
              </a:rPr>
              <a:t>v</a:t>
            </a:r>
            <a:r>
              <a:rPr sz="2900" b="1" spc="35" dirty="0">
                <a:latin typeface="Arial"/>
                <a:cs typeface="Arial"/>
              </a:rPr>
              <a:t>i</a:t>
            </a:r>
            <a:r>
              <a:rPr sz="2900" b="1" spc="100" dirty="0">
                <a:latin typeface="Arial"/>
                <a:cs typeface="Arial"/>
              </a:rPr>
              <a:t>r</a:t>
            </a:r>
            <a:r>
              <a:rPr sz="2900" b="1" spc="250" dirty="0">
                <a:latin typeface="Arial"/>
                <a:cs typeface="Arial"/>
              </a:rPr>
              <a:t>t</a:t>
            </a:r>
            <a:r>
              <a:rPr sz="2900" b="1" spc="45" dirty="0">
                <a:latin typeface="Arial"/>
                <a:cs typeface="Arial"/>
              </a:rPr>
              <a:t>u</a:t>
            </a:r>
            <a:r>
              <a:rPr sz="2900" b="1" spc="40" dirty="0">
                <a:latin typeface="Arial"/>
                <a:cs typeface="Arial"/>
              </a:rPr>
              <a:t>a</a:t>
            </a:r>
            <a:r>
              <a:rPr sz="2900" b="1" spc="95" dirty="0">
                <a:latin typeface="Arial"/>
                <a:cs typeface="Arial"/>
              </a:rPr>
              <a:t>l</a:t>
            </a:r>
            <a:r>
              <a:rPr sz="2900" b="1" spc="-120" dirty="0">
                <a:latin typeface="Arial"/>
                <a:cs typeface="Arial"/>
              </a:rPr>
              <a:t> </a:t>
            </a:r>
            <a:r>
              <a:rPr sz="2900" b="1" spc="130" dirty="0">
                <a:latin typeface="Arial"/>
                <a:cs typeface="Arial"/>
              </a:rPr>
              <a:t>D</a:t>
            </a:r>
            <a:r>
              <a:rPr sz="2900" b="1" spc="10" dirty="0">
                <a:latin typeface="Arial"/>
                <a:cs typeface="Arial"/>
              </a:rPr>
              <a:t>O</a:t>
            </a:r>
            <a:r>
              <a:rPr sz="2900" b="1" spc="275" dirty="0">
                <a:latin typeface="Arial"/>
                <a:cs typeface="Arial"/>
              </a:rPr>
              <a:t>M</a:t>
            </a:r>
            <a:r>
              <a:rPr sz="2900" b="1" spc="-90" dirty="0">
                <a:latin typeface="Arial"/>
                <a:cs typeface="Arial"/>
              </a:rPr>
              <a:t> </a:t>
            </a:r>
            <a:r>
              <a:rPr sz="2900" spc="-55" dirty="0">
                <a:latin typeface="Verdana"/>
                <a:cs typeface="Verdana"/>
              </a:rPr>
              <a:t>e</a:t>
            </a:r>
            <a:r>
              <a:rPr sz="2900" spc="-30" dirty="0">
                <a:latin typeface="Verdana"/>
                <a:cs typeface="Verdana"/>
              </a:rPr>
              <a:t>nh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-30" dirty="0">
                <a:latin typeface="Verdana"/>
                <a:cs typeface="Verdana"/>
              </a:rPr>
              <a:t>n</a:t>
            </a:r>
            <a:r>
              <a:rPr sz="2900" spc="105" dirty="0">
                <a:latin typeface="Verdana"/>
                <a:cs typeface="Verdana"/>
              </a:rPr>
              <a:t>c</a:t>
            </a:r>
            <a:r>
              <a:rPr sz="2900" spc="-55" dirty="0">
                <a:latin typeface="Verdana"/>
                <a:cs typeface="Verdana"/>
              </a:rPr>
              <a:t>e</a:t>
            </a:r>
            <a:r>
              <a:rPr sz="2900" spc="-45" dirty="0">
                <a:latin typeface="Verdana"/>
                <a:cs typeface="Verdana"/>
              </a:rPr>
              <a:t>s  </a:t>
            </a:r>
            <a:r>
              <a:rPr sz="2900" spc="-15" dirty="0">
                <a:latin typeface="Verdana"/>
                <a:cs typeface="Verdana"/>
              </a:rPr>
              <a:t>performance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5" dirty="0">
                <a:latin typeface="Verdana"/>
                <a:cs typeface="Verdana"/>
              </a:rPr>
              <a:t>by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30" dirty="0">
                <a:latin typeface="Verdana"/>
                <a:cs typeface="Verdana"/>
              </a:rPr>
              <a:t>updating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dirty="0">
                <a:latin typeface="Verdana"/>
                <a:cs typeface="Verdana"/>
              </a:rPr>
              <a:t>only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0" dirty="0">
                <a:latin typeface="Verdana"/>
                <a:cs typeface="Verdana"/>
              </a:rPr>
              <a:t>the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20" dirty="0">
                <a:latin typeface="Verdana"/>
                <a:cs typeface="Verdana"/>
              </a:rPr>
              <a:t>parts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70" dirty="0">
                <a:latin typeface="Verdana"/>
                <a:cs typeface="Verdana"/>
              </a:rPr>
              <a:t>of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0" dirty="0">
                <a:latin typeface="Verdana"/>
                <a:cs typeface="Verdana"/>
              </a:rPr>
              <a:t>the </a:t>
            </a:r>
            <a:r>
              <a:rPr sz="2900" spc="-1005" dirty="0">
                <a:latin typeface="Verdana"/>
                <a:cs typeface="Verdana"/>
              </a:rPr>
              <a:t> </a:t>
            </a:r>
            <a:r>
              <a:rPr sz="2900" spc="-25" dirty="0">
                <a:latin typeface="Verdana"/>
                <a:cs typeface="Verdana"/>
              </a:rPr>
              <a:t>D</a:t>
            </a:r>
            <a:r>
              <a:rPr sz="2900" dirty="0">
                <a:latin typeface="Verdana"/>
                <a:cs typeface="Verdana"/>
              </a:rPr>
              <a:t>O</a:t>
            </a:r>
            <a:r>
              <a:rPr sz="2900" spc="195" dirty="0">
                <a:latin typeface="Verdana"/>
                <a:cs typeface="Verdana"/>
              </a:rPr>
              <a:t>M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50" dirty="0">
                <a:latin typeface="Verdana"/>
                <a:cs typeface="Verdana"/>
              </a:rPr>
              <a:t>t</a:t>
            </a:r>
            <a:r>
              <a:rPr sz="2900" spc="-30" dirty="0">
                <a:latin typeface="Verdana"/>
                <a:cs typeface="Verdana"/>
              </a:rPr>
              <a:t>h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55" dirty="0">
                <a:latin typeface="Verdana"/>
                <a:cs typeface="Verdana"/>
              </a:rPr>
              <a:t>t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30" dirty="0">
                <a:latin typeface="Verdana"/>
                <a:cs typeface="Verdana"/>
              </a:rPr>
              <a:t>h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-55" dirty="0">
                <a:latin typeface="Verdana"/>
                <a:cs typeface="Verdana"/>
              </a:rPr>
              <a:t>v</a:t>
            </a:r>
            <a:r>
              <a:rPr sz="2900" spc="-50" dirty="0">
                <a:latin typeface="Verdana"/>
                <a:cs typeface="Verdana"/>
              </a:rPr>
              <a:t>e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105" dirty="0">
                <a:latin typeface="Verdana"/>
                <a:cs typeface="Verdana"/>
              </a:rPr>
              <a:t>c</a:t>
            </a:r>
            <a:r>
              <a:rPr sz="2900" spc="-30" dirty="0">
                <a:latin typeface="Verdana"/>
                <a:cs typeface="Verdana"/>
              </a:rPr>
              <a:t>h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-30" dirty="0">
                <a:latin typeface="Verdana"/>
                <a:cs typeface="Verdana"/>
              </a:rPr>
              <a:t>n</a:t>
            </a:r>
            <a:r>
              <a:rPr sz="2900" spc="-200" dirty="0">
                <a:latin typeface="Verdana"/>
                <a:cs typeface="Verdana"/>
              </a:rPr>
              <a:t>g</a:t>
            </a:r>
            <a:r>
              <a:rPr sz="2900" spc="-55" dirty="0">
                <a:latin typeface="Verdana"/>
                <a:cs typeface="Verdana"/>
              </a:rPr>
              <a:t>e</a:t>
            </a:r>
            <a:r>
              <a:rPr sz="2900" spc="65" dirty="0">
                <a:latin typeface="Verdana"/>
                <a:cs typeface="Verdana"/>
              </a:rPr>
              <a:t>d</a:t>
            </a:r>
            <a:r>
              <a:rPr sz="2900" spc="-290" dirty="0">
                <a:latin typeface="Verdana"/>
                <a:cs typeface="Verdana"/>
              </a:rPr>
              <a:t>.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90" dirty="0">
                <a:latin typeface="Verdana"/>
                <a:cs typeface="Verdana"/>
              </a:rPr>
              <a:t>R</a:t>
            </a:r>
            <a:r>
              <a:rPr sz="2900" spc="-55" dirty="0">
                <a:latin typeface="Verdana"/>
                <a:cs typeface="Verdana"/>
              </a:rPr>
              <a:t>e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105" dirty="0">
                <a:latin typeface="Verdana"/>
                <a:cs typeface="Verdana"/>
              </a:rPr>
              <a:t>c</a:t>
            </a:r>
            <a:r>
              <a:rPr sz="2900" spc="50" dirty="0">
                <a:latin typeface="Verdana"/>
                <a:cs typeface="Verdana"/>
              </a:rPr>
              <a:t>t</a:t>
            </a:r>
            <a:r>
              <a:rPr sz="2900" spc="-75" dirty="0">
                <a:latin typeface="Verdana"/>
                <a:cs typeface="Verdana"/>
              </a:rPr>
              <a:t>'</a:t>
            </a:r>
            <a:r>
              <a:rPr sz="2900" spc="-55" dirty="0">
                <a:latin typeface="Verdana"/>
                <a:cs typeface="Verdana"/>
              </a:rPr>
              <a:t>s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65" dirty="0">
                <a:latin typeface="Verdana"/>
                <a:cs typeface="Verdana"/>
              </a:rPr>
              <a:t>d</a:t>
            </a:r>
            <a:r>
              <a:rPr sz="2900" spc="-55" dirty="0">
                <a:latin typeface="Verdana"/>
                <a:cs typeface="Verdana"/>
              </a:rPr>
              <a:t>e</a:t>
            </a:r>
            <a:r>
              <a:rPr sz="2900" spc="105" dirty="0">
                <a:latin typeface="Verdana"/>
                <a:cs typeface="Verdana"/>
              </a:rPr>
              <a:t>c</a:t>
            </a:r>
            <a:r>
              <a:rPr sz="2900" spc="55" dirty="0">
                <a:latin typeface="Verdana"/>
                <a:cs typeface="Verdana"/>
              </a:rPr>
              <a:t>l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-30" dirty="0">
                <a:latin typeface="Verdana"/>
                <a:cs typeface="Verdana"/>
              </a:rPr>
              <a:t>r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50" dirty="0">
                <a:latin typeface="Verdana"/>
                <a:cs typeface="Verdana"/>
              </a:rPr>
              <a:t>t</a:t>
            </a:r>
            <a:r>
              <a:rPr sz="2900" spc="-20" dirty="0">
                <a:latin typeface="Verdana"/>
                <a:cs typeface="Verdana"/>
              </a:rPr>
              <a:t>i</a:t>
            </a:r>
            <a:r>
              <a:rPr sz="2900" spc="-55" dirty="0">
                <a:latin typeface="Verdana"/>
                <a:cs typeface="Verdana"/>
              </a:rPr>
              <a:t>v</a:t>
            </a:r>
            <a:r>
              <a:rPr sz="2900" spc="-40" dirty="0">
                <a:latin typeface="Verdana"/>
                <a:cs typeface="Verdana"/>
              </a:rPr>
              <a:t>e  </a:t>
            </a:r>
            <a:r>
              <a:rPr sz="2900" spc="-30" dirty="0">
                <a:latin typeface="Verdana"/>
                <a:cs typeface="Verdana"/>
              </a:rPr>
              <a:t>n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50" dirty="0">
                <a:latin typeface="Verdana"/>
                <a:cs typeface="Verdana"/>
              </a:rPr>
              <a:t>t</a:t>
            </a:r>
            <a:r>
              <a:rPr sz="2900" spc="-55" dirty="0">
                <a:latin typeface="Verdana"/>
                <a:cs typeface="Verdana"/>
              </a:rPr>
              <a:t>u</a:t>
            </a:r>
            <a:r>
              <a:rPr sz="2900" spc="-30" dirty="0">
                <a:latin typeface="Verdana"/>
                <a:cs typeface="Verdana"/>
              </a:rPr>
              <a:t>r</a:t>
            </a:r>
            <a:r>
              <a:rPr sz="2900" spc="-50" dirty="0">
                <a:latin typeface="Verdana"/>
                <a:cs typeface="Verdana"/>
              </a:rPr>
              <a:t>e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45" dirty="0">
                <a:latin typeface="Verdana"/>
                <a:cs typeface="Verdana"/>
              </a:rPr>
              <a:t>m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-260" dirty="0">
                <a:latin typeface="Verdana"/>
                <a:cs typeface="Verdana"/>
              </a:rPr>
              <a:t>k</a:t>
            </a:r>
            <a:r>
              <a:rPr sz="2900" spc="-55" dirty="0">
                <a:latin typeface="Verdana"/>
                <a:cs typeface="Verdana"/>
              </a:rPr>
              <a:t>es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20" dirty="0">
                <a:latin typeface="Verdana"/>
                <a:cs typeface="Verdana"/>
              </a:rPr>
              <a:t>i</a:t>
            </a:r>
            <a:r>
              <a:rPr sz="2900" spc="55" dirty="0">
                <a:latin typeface="Verdana"/>
                <a:cs typeface="Verdana"/>
              </a:rPr>
              <a:t>t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55" dirty="0">
                <a:latin typeface="Verdana"/>
                <a:cs typeface="Verdana"/>
              </a:rPr>
              <a:t>e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-60" dirty="0">
                <a:latin typeface="Verdana"/>
                <a:cs typeface="Verdana"/>
              </a:rPr>
              <a:t>s</a:t>
            </a:r>
            <a:r>
              <a:rPr sz="2900" spc="-20" dirty="0">
                <a:latin typeface="Verdana"/>
                <a:cs typeface="Verdana"/>
              </a:rPr>
              <a:t>i</a:t>
            </a:r>
            <a:r>
              <a:rPr sz="2900" spc="-55" dirty="0">
                <a:latin typeface="Verdana"/>
                <a:cs typeface="Verdana"/>
              </a:rPr>
              <a:t>e</a:t>
            </a:r>
            <a:r>
              <a:rPr sz="2900" spc="-25" dirty="0">
                <a:latin typeface="Verdana"/>
                <a:cs typeface="Verdana"/>
              </a:rPr>
              <a:t>r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50" dirty="0">
                <a:latin typeface="Verdana"/>
                <a:cs typeface="Verdana"/>
              </a:rPr>
              <a:t>t</a:t>
            </a:r>
            <a:r>
              <a:rPr sz="2900" spc="45" dirty="0">
                <a:latin typeface="Verdana"/>
                <a:cs typeface="Verdana"/>
              </a:rPr>
              <a:t>o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30" dirty="0">
                <a:latin typeface="Verdana"/>
                <a:cs typeface="Verdana"/>
              </a:rPr>
              <a:t>r</a:t>
            </a:r>
            <a:r>
              <a:rPr sz="2900" spc="-55" dirty="0">
                <a:latin typeface="Verdana"/>
                <a:cs typeface="Verdana"/>
              </a:rPr>
              <a:t>e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-60" dirty="0">
                <a:latin typeface="Verdana"/>
                <a:cs typeface="Verdana"/>
              </a:rPr>
              <a:t>s</a:t>
            </a:r>
            <a:r>
              <a:rPr sz="2900" spc="40" dirty="0">
                <a:latin typeface="Verdana"/>
                <a:cs typeface="Verdana"/>
              </a:rPr>
              <a:t>o</a:t>
            </a:r>
            <a:r>
              <a:rPr sz="2900" spc="-25" dirty="0">
                <a:latin typeface="Verdana"/>
                <a:cs typeface="Verdana"/>
              </a:rPr>
              <a:t>n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65" dirty="0">
                <a:latin typeface="Verdana"/>
                <a:cs typeface="Verdana"/>
              </a:rPr>
              <a:t>b</a:t>
            </a:r>
            <a:r>
              <a:rPr sz="2900" spc="40" dirty="0">
                <a:latin typeface="Verdana"/>
                <a:cs typeface="Verdana"/>
              </a:rPr>
              <a:t>o</a:t>
            </a:r>
            <a:r>
              <a:rPr sz="2900" spc="-55" dirty="0">
                <a:latin typeface="Verdana"/>
                <a:cs typeface="Verdana"/>
              </a:rPr>
              <a:t>u</a:t>
            </a:r>
            <a:r>
              <a:rPr sz="2900" spc="55" dirty="0">
                <a:latin typeface="Verdana"/>
                <a:cs typeface="Verdana"/>
              </a:rPr>
              <a:t>t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65" dirty="0">
                <a:latin typeface="Verdana"/>
                <a:cs typeface="Verdana"/>
              </a:rPr>
              <a:t>y</a:t>
            </a:r>
            <a:r>
              <a:rPr sz="2900" spc="40" dirty="0">
                <a:latin typeface="Verdana"/>
                <a:cs typeface="Verdana"/>
              </a:rPr>
              <a:t>o</a:t>
            </a:r>
            <a:r>
              <a:rPr sz="2900" spc="-55" dirty="0">
                <a:latin typeface="Verdana"/>
                <a:cs typeface="Verdana"/>
              </a:rPr>
              <a:t>u</a:t>
            </a:r>
            <a:r>
              <a:rPr sz="2900" spc="-20" dirty="0">
                <a:latin typeface="Verdana"/>
                <a:cs typeface="Verdana"/>
              </a:rPr>
              <a:t>r  application, </a:t>
            </a:r>
            <a:r>
              <a:rPr sz="2900" spc="-25" dirty="0">
                <a:latin typeface="Verdana"/>
                <a:cs typeface="Verdana"/>
              </a:rPr>
              <a:t>and </a:t>
            </a:r>
            <a:r>
              <a:rPr sz="2900" spc="-10" dirty="0">
                <a:latin typeface="Verdana"/>
                <a:cs typeface="Verdana"/>
              </a:rPr>
              <a:t>its </a:t>
            </a:r>
            <a:r>
              <a:rPr sz="2900" spc="-20" dirty="0">
                <a:latin typeface="Verdana"/>
                <a:cs typeface="Verdana"/>
              </a:rPr>
              <a:t>component-based </a:t>
            </a:r>
            <a:r>
              <a:rPr sz="2900" spc="-15" dirty="0">
                <a:latin typeface="Verdana"/>
                <a:cs typeface="Verdana"/>
              </a:rPr>
              <a:t> 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-30" dirty="0">
                <a:latin typeface="Verdana"/>
                <a:cs typeface="Verdana"/>
              </a:rPr>
              <a:t>r</a:t>
            </a:r>
            <a:r>
              <a:rPr sz="2900" spc="105" dirty="0">
                <a:latin typeface="Verdana"/>
                <a:cs typeface="Verdana"/>
              </a:rPr>
              <a:t>c</a:t>
            </a:r>
            <a:r>
              <a:rPr sz="2900" spc="-30" dirty="0">
                <a:latin typeface="Verdana"/>
                <a:cs typeface="Verdana"/>
              </a:rPr>
              <a:t>h</a:t>
            </a:r>
            <a:r>
              <a:rPr sz="2900" spc="-20" dirty="0">
                <a:latin typeface="Verdana"/>
                <a:cs typeface="Verdana"/>
              </a:rPr>
              <a:t>i</a:t>
            </a:r>
            <a:r>
              <a:rPr sz="2900" spc="50" dirty="0">
                <a:latin typeface="Verdana"/>
                <a:cs typeface="Verdana"/>
              </a:rPr>
              <a:t>t</a:t>
            </a:r>
            <a:r>
              <a:rPr sz="2900" spc="-55" dirty="0">
                <a:latin typeface="Verdana"/>
                <a:cs typeface="Verdana"/>
              </a:rPr>
              <a:t>e</a:t>
            </a:r>
            <a:r>
              <a:rPr sz="2900" spc="105" dirty="0">
                <a:latin typeface="Verdana"/>
                <a:cs typeface="Verdana"/>
              </a:rPr>
              <a:t>c</a:t>
            </a:r>
            <a:r>
              <a:rPr sz="2900" spc="50" dirty="0">
                <a:latin typeface="Verdana"/>
                <a:cs typeface="Verdana"/>
              </a:rPr>
              <a:t>t</a:t>
            </a:r>
            <a:r>
              <a:rPr sz="2900" spc="-55" dirty="0">
                <a:latin typeface="Verdana"/>
                <a:cs typeface="Verdana"/>
              </a:rPr>
              <a:t>u</a:t>
            </a:r>
            <a:r>
              <a:rPr sz="2900" spc="-30" dirty="0">
                <a:latin typeface="Verdana"/>
                <a:cs typeface="Verdana"/>
              </a:rPr>
              <a:t>r</a:t>
            </a:r>
            <a:r>
              <a:rPr sz="2900" spc="-50" dirty="0">
                <a:latin typeface="Verdana"/>
                <a:cs typeface="Verdana"/>
              </a:rPr>
              <a:t>e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55" dirty="0">
                <a:latin typeface="Verdana"/>
                <a:cs typeface="Verdana"/>
              </a:rPr>
              <a:t>e</a:t>
            </a:r>
            <a:r>
              <a:rPr sz="2900" spc="-30" dirty="0">
                <a:latin typeface="Verdana"/>
                <a:cs typeface="Verdana"/>
              </a:rPr>
              <a:t>n</a:t>
            </a:r>
            <a:r>
              <a:rPr sz="2900" spc="105" dirty="0">
                <a:latin typeface="Verdana"/>
                <a:cs typeface="Verdana"/>
              </a:rPr>
              <a:t>c</a:t>
            </a:r>
            <a:r>
              <a:rPr sz="2900" spc="40" dirty="0">
                <a:latin typeface="Verdana"/>
                <a:cs typeface="Verdana"/>
              </a:rPr>
              <a:t>o</a:t>
            </a:r>
            <a:r>
              <a:rPr sz="2900" spc="-55" dirty="0">
                <a:latin typeface="Verdana"/>
                <a:cs typeface="Verdana"/>
              </a:rPr>
              <a:t>u</a:t>
            </a:r>
            <a:r>
              <a:rPr sz="2900" spc="-30" dirty="0">
                <a:latin typeface="Verdana"/>
                <a:cs typeface="Verdana"/>
              </a:rPr>
              <a:t>r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-200" dirty="0">
                <a:latin typeface="Verdana"/>
                <a:cs typeface="Verdana"/>
              </a:rPr>
              <a:t>g</a:t>
            </a:r>
            <a:r>
              <a:rPr sz="2900" spc="-55" dirty="0">
                <a:latin typeface="Verdana"/>
                <a:cs typeface="Verdana"/>
              </a:rPr>
              <a:t>es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45" dirty="0">
                <a:latin typeface="Verdana"/>
                <a:cs typeface="Verdana"/>
              </a:rPr>
              <a:t>m</a:t>
            </a:r>
            <a:r>
              <a:rPr sz="2900" spc="40" dirty="0">
                <a:latin typeface="Verdana"/>
                <a:cs typeface="Verdana"/>
              </a:rPr>
              <a:t>o</a:t>
            </a:r>
            <a:r>
              <a:rPr sz="2900" spc="65" dirty="0">
                <a:latin typeface="Verdana"/>
                <a:cs typeface="Verdana"/>
              </a:rPr>
              <a:t>d</a:t>
            </a:r>
            <a:r>
              <a:rPr sz="2900" spc="-55" dirty="0">
                <a:latin typeface="Verdana"/>
                <a:cs typeface="Verdana"/>
              </a:rPr>
              <a:t>u</a:t>
            </a:r>
            <a:r>
              <a:rPr sz="2900" spc="55" dirty="0">
                <a:latin typeface="Verdana"/>
                <a:cs typeface="Verdana"/>
              </a:rPr>
              <a:t>l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-25" dirty="0">
                <a:latin typeface="Verdana"/>
                <a:cs typeface="Verdana"/>
              </a:rPr>
              <a:t>r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-30" dirty="0">
                <a:latin typeface="Verdana"/>
                <a:cs typeface="Verdana"/>
              </a:rPr>
              <a:t>n</a:t>
            </a:r>
            <a:r>
              <a:rPr sz="2900" spc="50" dirty="0">
                <a:latin typeface="Verdana"/>
                <a:cs typeface="Verdana"/>
              </a:rPr>
              <a:t>d  </a:t>
            </a:r>
            <a:r>
              <a:rPr sz="2900" spc="-30" dirty="0">
                <a:latin typeface="Verdana"/>
                <a:cs typeface="Verdana"/>
              </a:rPr>
              <a:t>r</a:t>
            </a:r>
            <a:r>
              <a:rPr sz="2900" spc="-55" dirty="0">
                <a:latin typeface="Verdana"/>
                <a:cs typeface="Verdana"/>
              </a:rPr>
              <a:t>eu</a:t>
            </a:r>
            <a:r>
              <a:rPr sz="2900" spc="-60" dirty="0">
                <a:latin typeface="Verdana"/>
                <a:cs typeface="Verdana"/>
              </a:rPr>
              <a:t>s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65" dirty="0">
                <a:latin typeface="Verdana"/>
                <a:cs typeface="Verdana"/>
              </a:rPr>
              <a:t>b</a:t>
            </a:r>
            <a:r>
              <a:rPr sz="2900" spc="55" dirty="0">
                <a:latin typeface="Verdana"/>
                <a:cs typeface="Verdana"/>
              </a:rPr>
              <a:t>l</a:t>
            </a:r>
            <a:r>
              <a:rPr sz="2900" spc="-50" dirty="0">
                <a:latin typeface="Verdana"/>
                <a:cs typeface="Verdana"/>
              </a:rPr>
              <a:t>e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105" dirty="0">
                <a:latin typeface="Verdana"/>
                <a:cs typeface="Verdana"/>
              </a:rPr>
              <a:t>c</a:t>
            </a:r>
            <a:r>
              <a:rPr sz="2900" spc="40" dirty="0">
                <a:latin typeface="Verdana"/>
                <a:cs typeface="Verdana"/>
              </a:rPr>
              <a:t>o</a:t>
            </a:r>
            <a:r>
              <a:rPr sz="2900" spc="65" dirty="0">
                <a:latin typeface="Verdana"/>
                <a:cs typeface="Verdana"/>
              </a:rPr>
              <a:t>d</a:t>
            </a:r>
            <a:r>
              <a:rPr sz="2900" spc="-55" dirty="0">
                <a:latin typeface="Verdana"/>
                <a:cs typeface="Verdana"/>
              </a:rPr>
              <a:t>e</a:t>
            </a:r>
            <a:r>
              <a:rPr sz="2900" spc="-290" dirty="0">
                <a:latin typeface="Verdana"/>
                <a:cs typeface="Verdana"/>
              </a:rPr>
              <a:t>.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90" dirty="0">
                <a:latin typeface="Verdana"/>
                <a:cs typeface="Verdana"/>
              </a:rPr>
              <a:t>R</a:t>
            </a:r>
            <a:r>
              <a:rPr sz="2900" spc="-55" dirty="0">
                <a:latin typeface="Verdana"/>
                <a:cs typeface="Verdana"/>
              </a:rPr>
              <a:t>e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105" dirty="0">
                <a:latin typeface="Verdana"/>
                <a:cs typeface="Verdana"/>
              </a:rPr>
              <a:t>c</a:t>
            </a:r>
            <a:r>
              <a:rPr sz="2900" spc="55" dirty="0">
                <a:latin typeface="Verdana"/>
                <a:cs typeface="Verdana"/>
              </a:rPr>
              <a:t>t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30" dirty="0">
                <a:latin typeface="Verdana"/>
                <a:cs typeface="Verdana"/>
              </a:rPr>
              <a:t>h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-55" dirty="0">
                <a:latin typeface="Verdana"/>
                <a:cs typeface="Verdana"/>
              </a:rPr>
              <a:t>s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14" dirty="0">
                <a:latin typeface="Verdana"/>
                <a:cs typeface="Verdana"/>
              </a:rPr>
              <a:t>a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55" dirty="0">
                <a:latin typeface="Verdana"/>
                <a:cs typeface="Verdana"/>
              </a:rPr>
              <a:t>l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-30" dirty="0">
                <a:latin typeface="Verdana"/>
                <a:cs typeface="Verdana"/>
              </a:rPr>
              <a:t>r</a:t>
            </a:r>
            <a:r>
              <a:rPr sz="2900" spc="-200" dirty="0">
                <a:latin typeface="Verdana"/>
                <a:cs typeface="Verdana"/>
              </a:rPr>
              <a:t>g</a:t>
            </a:r>
            <a:r>
              <a:rPr sz="2900" spc="-50" dirty="0">
                <a:latin typeface="Verdana"/>
                <a:cs typeface="Verdana"/>
              </a:rPr>
              <a:t>e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105" dirty="0">
                <a:latin typeface="Verdana"/>
                <a:cs typeface="Verdana"/>
              </a:rPr>
              <a:t>c</a:t>
            </a:r>
            <a:r>
              <a:rPr sz="2900" spc="40" dirty="0">
                <a:latin typeface="Verdana"/>
                <a:cs typeface="Verdana"/>
              </a:rPr>
              <a:t>o</a:t>
            </a:r>
            <a:r>
              <a:rPr sz="2900" spc="-145" dirty="0">
                <a:latin typeface="Verdana"/>
                <a:cs typeface="Verdana"/>
              </a:rPr>
              <a:t>mm</a:t>
            </a:r>
            <a:r>
              <a:rPr sz="2900" spc="-55" dirty="0">
                <a:latin typeface="Verdana"/>
                <a:cs typeface="Verdana"/>
              </a:rPr>
              <a:t>u</a:t>
            </a:r>
            <a:r>
              <a:rPr sz="2900" spc="-30" dirty="0">
                <a:latin typeface="Verdana"/>
                <a:cs typeface="Verdana"/>
              </a:rPr>
              <a:t>n</a:t>
            </a:r>
            <a:r>
              <a:rPr sz="2900" spc="-20" dirty="0">
                <a:latin typeface="Verdana"/>
                <a:cs typeface="Verdana"/>
              </a:rPr>
              <a:t>i</a:t>
            </a:r>
            <a:r>
              <a:rPr sz="2900" spc="50" dirty="0">
                <a:latin typeface="Verdana"/>
                <a:cs typeface="Verdana"/>
              </a:rPr>
              <a:t>t</a:t>
            </a:r>
            <a:r>
              <a:rPr sz="2900" spc="-45" dirty="0">
                <a:latin typeface="Verdana"/>
                <a:cs typeface="Verdana"/>
              </a:rPr>
              <a:t>y  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-30" dirty="0">
                <a:latin typeface="Verdana"/>
                <a:cs typeface="Verdana"/>
              </a:rPr>
              <a:t>n</a:t>
            </a:r>
            <a:r>
              <a:rPr sz="2900" spc="70" dirty="0">
                <a:latin typeface="Verdana"/>
                <a:cs typeface="Verdana"/>
              </a:rPr>
              <a:t>d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55" dirty="0">
                <a:latin typeface="Verdana"/>
                <a:cs typeface="Verdana"/>
              </a:rPr>
              <a:t>e</a:t>
            </a:r>
            <a:r>
              <a:rPr sz="2900" spc="105" dirty="0">
                <a:latin typeface="Verdana"/>
                <a:cs typeface="Verdana"/>
              </a:rPr>
              <a:t>c</a:t>
            </a:r>
            <a:r>
              <a:rPr sz="2900" spc="40" dirty="0">
                <a:latin typeface="Verdana"/>
                <a:cs typeface="Verdana"/>
              </a:rPr>
              <a:t>o</a:t>
            </a:r>
            <a:r>
              <a:rPr sz="2900" spc="-60" dirty="0">
                <a:latin typeface="Verdana"/>
                <a:cs typeface="Verdana"/>
              </a:rPr>
              <a:t>s</a:t>
            </a:r>
            <a:r>
              <a:rPr sz="2900" spc="-65" dirty="0">
                <a:latin typeface="Verdana"/>
                <a:cs typeface="Verdana"/>
              </a:rPr>
              <a:t>y</a:t>
            </a:r>
            <a:r>
              <a:rPr sz="2900" spc="-60" dirty="0">
                <a:latin typeface="Verdana"/>
                <a:cs typeface="Verdana"/>
              </a:rPr>
              <a:t>s</a:t>
            </a:r>
            <a:r>
              <a:rPr sz="2900" spc="50" dirty="0">
                <a:latin typeface="Verdana"/>
                <a:cs typeface="Verdana"/>
              </a:rPr>
              <a:t>t</a:t>
            </a:r>
            <a:r>
              <a:rPr sz="2900" spc="-55" dirty="0">
                <a:latin typeface="Verdana"/>
                <a:cs typeface="Verdana"/>
              </a:rPr>
              <a:t>e</a:t>
            </a:r>
            <a:r>
              <a:rPr sz="2900" spc="-145" dirty="0">
                <a:latin typeface="Verdana"/>
                <a:cs typeface="Verdana"/>
              </a:rPr>
              <a:t>m</a:t>
            </a:r>
            <a:r>
              <a:rPr sz="2900" spc="-280" dirty="0">
                <a:latin typeface="Verdana"/>
                <a:cs typeface="Verdana"/>
              </a:rPr>
              <a:t>,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20" dirty="0">
                <a:latin typeface="Verdana"/>
                <a:cs typeface="Verdana"/>
              </a:rPr>
              <a:t>i</a:t>
            </a:r>
            <a:r>
              <a:rPr sz="2900" spc="-30" dirty="0">
                <a:latin typeface="Verdana"/>
                <a:cs typeface="Verdana"/>
              </a:rPr>
              <a:t>n</a:t>
            </a:r>
            <a:r>
              <a:rPr sz="2900" spc="105" dirty="0">
                <a:latin typeface="Verdana"/>
                <a:cs typeface="Verdana"/>
              </a:rPr>
              <a:t>c</a:t>
            </a:r>
            <a:r>
              <a:rPr sz="2900" spc="55" dirty="0">
                <a:latin typeface="Verdana"/>
                <a:cs typeface="Verdana"/>
              </a:rPr>
              <a:t>l</a:t>
            </a:r>
            <a:r>
              <a:rPr sz="2900" spc="-55" dirty="0">
                <a:latin typeface="Verdana"/>
                <a:cs typeface="Verdana"/>
              </a:rPr>
              <a:t>u</a:t>
            </a:r>
            <a:r>
              <a:rPr sz="2900" spc="65" dirty="0">
                <a:latin typeface="Verdana"/>
                <a:cs typeface="Verdana"/>
              </a:rPr>
              <a:t>d</a:t>
            </a:r>
            <a:r>
              <a:rPr sz="2900" spc="-20" dirty="0">
                <a:latin typeface="Verdana"/>
                <a:cs typeface="Verdana"/>
              </a:rPr>
              <a:t>i</a:t>
            </a:r>
            <a:r>
              <a:rPr sz="2900" spc="-30" dirty="0">
                <a:latin typeface="Verdana"/>
                <a:cs typeface="Verdana"/>
              </a:rPr>
              <a:t>n</a:t>
            </a:r>
            <a:r>
              <a:rPr sz="2900" spc="-195" dirty="0">
                <a:latin typeface="Verdana"/>
                <a:cs typeface="Verdana"/>
              </a:rPr>
              <a:t>g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50" dirty="0">
                <a:latin typeface="Verdana"/>
                <a:cs typeface="Verdana"/>
              </a:rPr>
              <a:t>t</a:t>
            </a:r>
            <a:r>
              <a:rPr sz="2900" spc="40" dirty="0">
                <a:latin typeface="Verdana"/>
                <a:cs typeface="Verdana"/>
              </a:rPr>
              <a:t>oo</a:t>
            </a:r>
            <a:r>
              <a:rPr sz="2900" spc="55" dirty="0">
                <a:latin typeface="Verdana"/>
                <a:cs typeface="Verdana"/>
              </a:rPr>
              <a:t>l</a:t>
            </a:r>
            <a:r>
              <a:rPr sz="2900" spc="-55" dirty="0">
                <a:latin typeface="Verdana"/>
                <a:cs typeface="Verdana"/>
              </a:rPr>
              <a:t>s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55" dirty="0">
                <a:latin typeface="Verdana"/>
                <a:cs typeface="Verdana"/>
              </a:rPr>
              <a:t>l</a:t>
            </a:r>
            <a:r>
              <a:rPr sz="2900" spc="-20" dirty="0">
                <a:latin typeface="Verdana"/>
                <a:cs typeface="Verdana"/>
              </a:rPr>
              <a:t>i</a:t>
            </a:r>
            <a:r>
              <a:rPr sz="2900" spc="-260" dirty="0">
                <a:latin typeface="Verdana"/>
                <a:cs typeface="Verdana"/>
              </a:rPr>
              <a:t>k</a:t>
            </a:r>
            <a:r>
              <a:rPr sz="2900" spc="-50" dirty="0">
                <a:latin typeface="Verdana"/>
                <a:cs typeface="Verdana"/>
              </a:rPr>
              <a:t>e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90" dirty="0">
                <a:latin typeface="Verdana"/>
                <a:cs typeface="Verdana"/>
              </a:rPr>
              <a:t>R</a:t>
            </a:r>
            <a:r>
              <a:rPr sz="2900" spc="-55" dirty="0">
                <a:latin typeface="Verdana"/>
                <a:cs typeface="Verdana"/>
              </a:rPr>
              <a:t>e</a:t>
            </a:r>
            <a:r>
              <a:rPr sz="2900" spc="-120" dirty="0">
                <a:latin typeface="Verdana"/>
                <a:cs typeface="Verdana"/>
              </a:rPr>
              <a:t>a</a:t>
            </a:r>
            <a:r>
              <a:rPr sz="2900" spc="105" dirty="0">
                <a:latin typeface="Verdana"/>
                <a:cs typeface="Verdana"/>
              </a:rPr>
              <a:t>c</a:t>
            </a:r>
            <a:r>
              <a:rPr sz="2900" spc="50" dirty="0">
                <a:latin typeface="Verdana"/>
                <a:cs typeface="Verdana"/>
              </a:rPr>
              <a:t>t  </a:t>
            </a:r>
            <a:r>
              <a:rPr sz="2900" spc="-15" dirty="0">
                <a:latin typeface="Verdana"/>
                <a:cs typeface="Verdana"/>
              </a:rPr>
              <a:t>Developer </a:t>
            </a:r>
            <a:r>
              <a:rPr sz="2900" spc="-50" dirty="0">
                <a:latin typeface="Verdana"/>
                <a:cs typeface="Verdana"/>
              </a:rPr>
              <a:t>Tools, </a:t>
            </a:r>
            <a:r>
              <a:rPr sz="2900" spc="-25" dirty="0">
                <a:latin typeface="Verdana"/>
                <a:cs typeface="Verdana"/>
              </a:rPr>
              <a:t>libraries </a:t>
            </a:r>
            <a:r>
              <a:rPr sz="2900" spc="-70" dirty="0">
                <a:latin typeface="Verdana"/>
                <a:cs typeface="Verdana"/>
              </a:rPr>
              <a:t>like </a:t>
            </a:r>
            <a:r>
              <a:rPr sz="2900" b="1" dirty="0">
                <a:latin typeface="Arial"/>
                <a:cs typeface="Arial"/>
              </a:rPr>
              <a:t>Redux </a:t>
            </a:r>
            <a:r>
              <a:rPr sz="2900" b="1" spc="105" dirty="0">
                <a:latin typeface="Arial"/>
                <a:cs typeface="Arial"/>
              </a:rPr>
              <a:t>for </a:t>
            </a:r>
            <a:r>
              <a:rPr sz="2900" b="1" spc="95" dirty="0">
                <a:latin typeface="Arial"/>
                <a:cs typeface="Arial"/>
              </a:rPr>
              <a:t>state </a:t>
            </a:r>
            <a:r>
              <a:rPr sz="2900" b="1" spc="-795" dirty="0">
                <a:latin typeface="Arial"/>
                <a:cs typeface="Arial"/>
              </a:rPr>
              <a:t> </a:t>
            </a:r>
            <a:r>
              <a:rPr sz="2900" b="1" spc="45" dirty="0">
                <a:latin typeface="Arial"/>
                <a:cs typeface="Arial"/>
              </a:rPr>
              <a:t>management</a:t>
            </a:r>
            <a:r>
              <a:rPr sz="2900" spc="45" dirty="0">
                <a:latin typeface="Verdana"/>
                <a:cs typeface="Verdana"/>
              </a:rPr>
              <a:t>, </a:t>
            </a:r>
            <a:r>
              <a:rPr sz="2900" spc="-25" dirty="0">
                <a:latin typeface="Verdana"/>
                <a:cs typeface="Verdana"/>
              </a:rPr>
              <a:t>and </a:t>
            </a:r>
            <a:r>
              <a:rPr sz="2900" spc="-65" dirty="0">
                <a:latin typeface="Verdana"/>
                <a:cs typeface="Verdana"/>
              </a:rPr>
              <a:t>frameworks </a:t>
            </a:r>
            <a:r>
              <a:rPr sz="2900" spc="-70" dirty="0">
                <a:latin typeface="Verdana"/>
                <a:cs typeface="Verdana"/>
              </a:rPr>
              <a:t>like </a:t>
            </a:r>
            <a:r>
              <a:rPr sz="2900" b="1" spc="40" dirty="0">
                <a:latin typeface="Arial"/>
                <a:cs typeface="Arial"/>
              </a:rPr>
              <a:t>Next.js </a:t>
            </a:r>
            <a:r>
              <a:rPr sz="2900" b="1" spc="105" dirty="0">
                <a:latin typeface="Arial"/>
                <a:cs typeface="Arial"/>
              </a:rPr>
              <a:t>for </a:t>
            </a:r>
            <a:r>
              <a:rPr sz="2900" b="1" spc="-795" dirty="0">
                <a:latin typeface="Arial"/>
                <a:cs typeface="Arial"/>
              </a:rPr>
              <a:t> </a:t>
            </a:r>
            <a:r>
              <a:rPr sz="2900" b="1" spc="45" dirty="0">
                <a:latin typeface="Arial"/>
                <a:cs typeface="Arial"/>
              </a:rPr>
              <a:t>server-side</a:t>
            </a:r>
            <a:r>
              <a:rPr sz="2900" b="1" spc="-125" dirty="0">
                <a:latin typeface="Arial"/>
                <a:cs typeface="Arial"/>
              </a:rPr>
              <a:t> </a:t>
            </a:r>
            <a:r>
              <a:rPr sz="2900" b="1" spc="50" dirty="0">
                <a:latin typeface="Arial"/>
                <a:cs typeface="Arial"/>
              </a:rPr>
              <a:t>rendering.</a:t>
            </a:r>
            <a:endParaRPr sz="2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2070" y="5186026"/>
            <a:ext cx="7285355" cy="32829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41350" marR="5080" indent="-629285">
              <a:lnSpc>
                <a:spcPct val="116199"/>
              </a:lnSpc>
              <a:spcBef>
                <a:spcPts val="95"/>
              </a:spcBef>
            </a:pPr>
            <a:r>
              <a:rPr sz="9200" b="1" spc="445" dirty="0">
                <a:latin typeface="Arial"/>
                <a:cs typeface="Arial"/>
              </a:rPr>
              <a:t>I</a:t>
            </a:r>
            <a:r>
              <a:rPr sz="9200" b="1" spc="175" dirty="0">
                <a:latin typeface="Arial"/>
                <a:cs typeface="Arial"/>
              </a:rPr>
              <a:t>n</a:t>
            </a:r>
            <a:r>
              <a:rPr sz="9200" b="1" spc="780" dirty="0">
                <a:latin typeface="Arial"/>
                <a:cs typeface="Arial"/>
              </a:rPr>
              <a:t>t</a:t>
            </a:r>
            <a:r>
              <a:rPr sz="9200" b="1" spc="300" dirty="0">
                <a:latin typeface="Arial"/>
                <a:cs typeface="Arial"/>
              </a:rPr>
              <a:t>r</a:t>
            </a:r>
            <a:r>
              <a:rPr sz="9200" b="1" spc="130" dirty="0">
                <a:latin typeface="Arial"/>
                <a:cs typeface="Arial"/>
              </a:rPr>
              <a:t>o</a:t>
            </a:r>
            <a:r>
              <a:rPr sz="9200" b="1" spc="310" dirty="0">
                <a:latin typeface="Arial"/>
                <a:cs typeface="Arial"/>
              </a:rPr>
              <a:t>d</a:t>
            </a:r>
            <a:r>
              <a:rPr sz="9200" b="1" spc="105" dirty="0">
                <a:latin typeface="Arial"/>
                <a:cs typeface="Arial"/>
              </a:rPr>
              <a:t>u</a:t>
            </a:r>
            <a:r>
              <a:rPr sz="9200" b="1" spc="-15" dirty="0">
                <a:latin typeface="Arial"/>
                <a:cs typeface="Arial"/>
              </a:rPr>
              <a:t>c</a:t>
            </a:r>
            <a:r>
              <a:rPr sz="9200" b="1" spc="780" dirty="0">
                <a:latin typeface="Arial"/>
                <a:cs typeface="Arial"/>
              </a:rPr>
              <a:t>t</a:t>
            </a:r>
            <a:r>
              <a:rPr sz="9200" b="1" spc="105" dirty="0">
                <a:latin typeface="Arial"/>
                <a:cs typeface="Arial"/>
              </a:rPr>
              <a:t>i</a:t>
            </a:r>
            <a:r>
              <a:rPr sz="9200" b="1" spc="130" dirty="0">
                <a:latin typeface="Arial"/>
                <a:cs typeface="Arial"/>
              </a:rPr>
              <a:t>o</a:t>
            </a:r>
            <a:r>
              <a:rPr sz="9200" b="1" spc="114" dirty="0">
                <a:latin typeface="Arial"/>
                <a:cs typeface="Arial"/>
              </a:rPr>
              <a:t>n  </a:t>
            </a:r>
            <a:r>
              <a:rPr sz="9200" b="1" spc="459" dirty="0">
                <a:latin typeface="Arial"/>
                <a:cs typeface="Arial"/>
              </a:rPr>
              <a:t>to</a:t>
            </a:r>
            <a:r>
              <a:rPr sz="9200" b="1" spc="-420" dirty="0">
                <a:latin typeface="Arial"/>
                <a:cs typeface="Arial"/>
              </a:rPr>
              <a:t> </a:t>
            </a:r>
            <a:r>
              <a:rPr sz="9200" b="1" spc="20" dirty="0">
                <a:latin typeface="Arial"/>
                <a:cs typeface="Arial"/>
              </a:rPr>
              <a:t>React.js</a:t>
            </a:r>
            <a:endParaRPr sz="92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8443879" y="1897350"/>
            <a:ext cx="114300" cy="6492240"/>
            <a:chOff x="8443879" y="1897350"/>
            <a:chExt cx="114300" cy="6492240"/>
          </a:xfrm>
        </p:grpSpPr>
        <p:sp>
          <p:nvSpPr>
            <p:cNvPr id="5" name="object 5"/>
            <p:cNvSpPr/>
            <p:nvPr/>
          </p:nvSpPr>
          <p:spPr>
            <a:xfrm>
              <a:off x="8501029" y="1925925"/>
              <a:ext cx="0" cy="6435090"/>
            </a:xfrm>
            <a:custGeom>
              <a:avLst/>
              <a:gdLst/>
              <a:ahLst/>
              <a:cxnLst/>
              <a:rect l="l" t="t" r="r" b="b"/>
              <a:pathLst>
                <a:path h="6435090">
                  <a:moveTo>
                    <a:pt x="0" y="6435089"/>
                  </a:moveTo>
                  <a:lnTo>
                    <a:pt x="0" y="0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443879" y="1916400"/>
              <a:ext cx="114300" cy="6454140"/>
            </a:xfrm>
            <a:custGeom>
              <a:avLst/>
              <a:gdLst/>
              <a:ahLst/>
              <a:cxnLst/>
              <a:rect l="l" t="t" r="r" b="b"/>
              <a:pathLst>
                <a:path w="114300" h="6454140">
                  <a:moveTo>
                    <a:pt x="0" y="6454139"/>
                  </a:moveTo>
                  <a:lnTo>
                    <a:pt x="114299" y="6454139"/>
                  </a:lnTo>
                </a:path>
                <a:path w="114300" h="6454140">
                  <a:moveTo>
                    <a:pt x="0" y="0"/>
                  </a:moveTo>
                  <a:lnTo>
                    <a:pt x="114299" y="0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296274" cy="532447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428818" y="5469028"/>
            <a:ext cx="15782925" cy="3658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5399"/>
              </a:lnSpc>
              <a:spcBef>
                <a:spcPts val="100"/>
              </a:spcBef>
            </a:pPr>
            <a:r>
              <a:rPr sz="2950" spc="-105" dirty="0">
                <a:latin typeface="Verdana"/>
                <a:cs typeface="Verdana"/>
              </a:rPr>
              <a:t>Hooks, </a:t>
            </a:r>
            <a:r>
              <a:rPr sz="2950" spc="-5" dirty="0">
                <a:latin typeface="Verdana"/>
                <a:cs typeface="Verdana"/>
              </a:rPr>
              <a:t>introduced </a:t>
            </a:r>
            <a:r>
              <a:rPr sz="2950" spc="-35" dirty="0">
                <a:latin typeface="Verdana"/>
                <a:cs typeface="Verdana"/>
              </a:rPr>
              <a:t>in </a:t>
            </a:r>
            <a:r>
              <a:rPr sz="2950" spc="-40" dirty="0">
                <a:latin typeface="Verdana"/>
                <a:cs typeface="Verdana"/>
              </a:rPr>
              <a:t>React </a:t>
            </a:r>
            <a:r>
              <a:rPr sz="2950" spc="-204" dirty="0">
                <a:latin typeface="Verdana"/>
                <a:cs typeface="Verdana"/>
              </a:rPr>
              <a:t>16.8, </a:t>
            </a:r>
            <a:r>
              <a:rPr sz="2950" spc="-40" dirty="0">
                <a:latin typeface="Verdana"/>
                <a:cs typeface="Verdana"/>
              </a:rPr>
              <a:t>enable </a:t>
            </a:r>
            <a:r>
              <a:rPr sz="2950" spc="-45" dirty="0">
                <a:latin typeface="Verdana"/>
                <a:cs typeface="Verdana"/>
              </a:rPr>
              <a:t>state and </a:t>
            </a:r>
            <a:r>
              <a:rPr sz="2950" spc="10" dirty="0">
                <a:latin typeface="Verdana"/>
                <a:cs typeface="Verdana"/>
              </a:rPr>
              <a:t>lifecycle </a:t>
            </a:r>
            <a:r>
              <a:rPr sz="2950" spc="-45" dirty="0">
                <a:latin typeface="Verdana"/>
                <a:cs typeface="Verdana"/>
              </a:rPr>
              <a:t>features </a:t>
            </a:r>
            <a:r>
              <a:rPr sz="2950" spc="-35" dirty="0">
                <a:latin typeface="Verdana"/>
                <a:cs typeface="Verdana"/>
              </a:rPr>
              <a:t>in </a:t>
            </a:r>
            <a:r>
              <a:rPr sz="2950" spc="-5" dirty="0">
                <a:latin typeface="Verdana"/>
                <a:cs typeface="Verdana"/>
              </a:rPr>
              <a:t>functional </a:t>
            </a:r>
            <a:r>
              <a:rPr sz="2950" dirty="0">
                <a:latin typeface="Verdana"/>
                <a:cs typeface="Verdana"/>
              </a:rPr>
              <a:t> </a:t>
            </a:r>
            <a:r>
              <a:rPr sz="2950" spc="-50" dirty="0">
                <a:latin typeface="Verdana"/>
                <a:cs typeface="Verdana"/>
              </a:rPr>
              <a:t>components. </a:t>
            </a:r>
            <a:r>
              <a:rPr sz="2950" spc="-80" dirty="0">
                <a:latin typeface="Verdana"/>
                <a:cs typeface="Verdana"/>
              </a:rPr>
              <a:t>The </a:t>
            </a:r>
            <a:r>
              <a:rPr sz="2950" spc="-75" dirty="0">
                <a:latin typeface="Verdana"/>
                <a:cs typeface="Verdana"/>
              </a:rPr>
              <a:t>useState </a:t>
            </a:r>
            <a:r>
              <a:rPr sz="2950" spc="-70" dirty="0">
                <a:latin typeface="Verdana"/>
                <a:cs typeface="Verdana"/>
              </a:rPr>
              <a:t>hook </a:t>
            </a:r>
            <a:r>
              <a:rPr sz="2950" spc="-125" dirty="0">
                <a:latin typeface="Verdana"/>
                <a:cs typeface="Verdana"/>
              </a:rPr>
              <a:t>manages </a:t>
            </a:r>
            <a:r>
              <a:rPr sz="2950" spc="-85" dirty="0">
                <a:latin typeface="Verdana"/>
                <a:cs typeface="Verdana"/>
              </a:rPr>
              <a:t>state, </a:t>
            </a:r>
            <a:r>
              <a:rPr sz="2950" spc="-40" dirty="0">
                <a:latin typeface="Verdana"/>
                <a:cs typeface="Verdana"/>
              </a:rPr>
              <a:t>while </a:t>
            </a:r>
            <a:r>
              <a:rPr sz="2950" spc="-25" dirty="0">
                <a:latin typeface="Verdana"/>
                <a:cs typeface="Verdana"/>
              </a:rPr>
              <a:t>the </a:t>
            </a:r>
            <a:r>
              <a:rPr sz="2950" spc="-10" dirty="0">
                <a:latin typeface="Verdana"/>
                <a:cs typeface="Verdana"/>
              </a:rPr>
              <a:t>useEffect </a:t>
            </a:r>
            <a:r>
              <a:rPr sz="2950" spc="-70" dirty="0">
                <a:latin typeface="Verdana"/>
                <a:cs typeface="Verdana"/>
              </a:rPr>
              <a:t>hook </a:t>
            </a:r>
            <a:r>
              <a:rPr sz="2950" spc="-45" dirty="0">
                <a:latin typeface="Verdana"/>
                <a:cs typeface="Verdana"/>
              </a:rPr>
              <a:t>handles </a:t>
            </a:r>
            <a:r>
              <a:rPr sz="2950" spc="-35" dirty="0">
                <a:latin typeface="Verdana"/>
                <a:cs typeface="Verdana"/>
              </a:rPr>
              <a:t>side </a:t>
            </a:r>
            <a:r>
              <a:rPr sz="2950" spc="-1025" dirty="0">
                <a:latin typeface="Verdana"/>
                <a:cs typeface="Verdana"/>
              </a:rPr>
              <a:t> </a:t>
            </a:r>
            <a:r>
              <a:rPr sz="2950" spc="10" dirty="0">
                <a:latin typeface="Verdana"/>
                <a:cs typeface="Verdana"/>
              </a:rPr>
              <a:t>effects </a:t>
            </a:r>
            <a:r>
              <a:rPr sz="2950" spc="-80" dirty="0">
                <a:latin typeface="Verdana"/>
                <a:cs typeface="Verdana"/>
              </a:rPr>
              <a:t>like </a:t>
            </a:r>
            <a:r>
              <a:rPr sz="2950" spc="-50" dirty="0">
                <a:latin typeface="Verdana"/>
                <a:cs typeface="Verdana"/>
              </a:rPr>
              <a:t>data </a:t>
            </a:r>
            <a:r>
              <a:rPr sz="2950" spc="-25" dirty="0">
                <a:latin typeface="Verdana"/>
                <a:cs typeface="Verdana"/>
              </a:rPr>
              <a:t>fetching </a:t>
            </a:r>
            <a:r>
              <a:rPr sz="2950" spc="-45" dirty="0">
                <a:latin typeface="Verdana"/>
                <a:cs typeface="Verdana"/>
              </a:rPr>
              <a:t>and </a:t>
            </a:r>
            <a:r>
              <a:rPr sz="2950" spc="-40" dirty="0">
                <a:latin typeface="Verdana"/>
                <a:cs typeface="Verdana"/>
              </a:rPr>
              <a:t>subscriptions. </a:t>
            </a:r>
            <a:r>
              <a:rPr sz="2950" spc="-65" dirty="0">
                <a:latin typeface="Verdana"/>
                <a:cs typeface="Verdana"/>
              </a:rPr>
              <a:t>Hooks </a:t>
            </a:r>
            <a:r>
              <a:rPr sz="2950" spc="-25" dirty="0">
                <a:latin typeface="Verdana"/>
                <a:cs typeface="Verdana"/>
              </a:rPr>
              <a:t>simplify </a:t>
            </a:r>
            <a:r>
              <a:rPr sz="2950" spc="-45" dirty="0">
                <a:latin typeface="Verdana"/>
                <a:cs typeface="Verdana"/>
              </a:rPr>
              <a:t>code, </a:t>
            </a:r>
            <a:r>
              <a:rPr sz="2950" spc="-20" dirty="0">
                <a:latin typeface="Verdana"/>
                <a:cs typeface="Verdana"/>
              </a:rPr>
              <a:t>reduce </a:t>
            </a:r>
            <a:r>
              <a:rPr sz="2950" spc="-25" dirty="0">
                <a:latin typeface="Verdana"/>
                <a:cs typeface="Verdana"/>
              </a:rPr>
              <a:t>the </a:t>
            </a:r>
            <a:r>
              <a:rPr sz="2950" spc="-40" dirty="0">
                <a:latin typeface="Verdana"/>
                <a:cs typeface="Verdana"/>
              </a:rPr>
              <a:t>need </a:t>
            </a:r>
            <a:r>
              <a:rPr sz="2950" spc="25" dirty="0">
                <a:latin typeface="Verdana"/>
                <a:cs typeface="Verdana"/>
              </a:rPr>
              <a:t>for </a:t>
            </a:r>
            <a:r>
              <a:rPr sz="2950" spc="-1025" dirty="0">
                <a:latin typeface="Verdana"/>
                <a:cs typeface="Verdana"/>
              </a:rPr>
              <a:t> </a:t>
            </a:r>
            <a:r>
              <a:rPr sz="2950" spc="-30" dirty="0">
                <a:latin typeface="Verdana"/>
                <a:cs typeface="Verdana"/>
              </a:rPr>
              <a:t>class </a:t>
            </a:r>
            <a:r>
              <a:rPr sz="2950" spc="-50" dirty="0">
                <a:latin typeface="Verdana"/>
                <a:cs typeface="Verdana"/>
              </a:rPr>
              <a:t>components, </a:t>
            </a:r>
            <a:r>
              <a:rPr sz="2950" spc="-45" dirty="0">
                <a:latin typeface="Verdana"/>
                <a:cs typeface="Verdana"/>
              </a:rPr>
              <a:t>and improve </a:t>
            </a:r>
            <a:r>
              <a:rPr sz="2950" spc="20" dirty="0">
                <a:latin typeface="Verdana"/>
                <a:cs typeface="Verdana"/>
              </a:rPr>
              <a:t>code </a:t>
            </a:r>
            <a:r>
              <a:rPr sz="2950" spc="-70" dirty="0">
                <a:latin typeface="Verdana"/>
                <a:cs typeface="Verdana"/>
              </a:rPr>
              <a:t>reuse </a:t>
            </a:r>
            <a:r>
              <a:rPr sz="2950" spc="-45" dirty="0">
                <a:latin typeface="Verdana"/>
                <a:cs typeface="Verdana"/>
              </a:rPr>
              <a:t>and </a:t>
            </a:r>
            <a:r>
              <a:rPr sz="2950" spc="-55" dirty="0">
                <a:latin typeface="Verdana"/>
                <a:cs typeface="Verdana"/>
              </a:rPr>
              <a:t>readability. </a:t>
            </a:r>
            <a:r>
              <a:rPr sz="2950" spc="-30" dirty="0">
                <a:latin typeface="Verdana"/>
                <a:cs typeface="Verdana"/>
              </a:rPr>
              <a:t>Other </a:t>
            </a:r>
            <a:r>
              <a:rPr sz="2950" spc="-75" dirty="0">
                <a:latin typeface="Verdana"/>
                <a:cs typeface="Verdana"/>
              </a:rPr>
              <a:t>hooks </a:t>
            </a:r>
            <a:r>
              <a:rPr sz="2950" spc="-5" dirty="0">
                <a:latin typeface="Verdana"/>
                <a:cs typeface="Verdana"/>
              </a:rPr>
              <a:t>include </a:t>
            </a:r>
            <a:r>
              <a:rPr sz="2950" dirty="0">
                <a:latin typeface="Verdana"/>
                <a:cs typeface="Verdana"/>
              </a:rPr>
              <a:t> </a:t>
            </a:r>
            <a:r>
              <a:rPr sz="2950" spc="-55" dirty="0">
                <a:latin typeface="Verdana"/>
                <a:cs typeface="Verdana"/>
              </a:rPr>
              <a:t>useContext</a:t>
            </a:r>
            <a:r>
              <a:rPr sz="2950" spc="-315" dirty="0">
                <a:latin typeface="Verdana"/>
                <a:cs typeface="Verdana"/>
              </a:rPr>
              <a:t> </a:t>
            </a:r>
            <a:r>
              <a:rPr sz="2950" spc="25" dirty="0">
                <a:latin typeface="Verdana"/>
                <a:cs typeface="Verdana"/>
              </a:rPr>
              <a:t>for</a:t>
            </a:r>
            <a:r>
              <a:rPr sz="2950" spc="-315" dirty="0">
                <a:latin typeface="Verdana"/>
                <a:cs typeface="Verdana"/>
              </a:rPr>
              <a:t> </a:t>
            </a:r>
            <a:r>
              <a:rPr sz="2950" spc="-30" dirty="0">
                <a:latin typeface="Verdana"/>
                <a:cs typeface="Verdana"/>
              </a:rPr>
              <a:t>context</a:t>
            </a:r>
            <a:r>
              <a:rPr sz="2950" spc="-310" dirty="0">
                <a:latin typeface="Verdana"/>
                <a:cs typeface="Verdana"/>
              </a:rPr>
              <a:t> </a:t>
            </a:r>
            <a:r>
              <a:rPr sz="2950" spc="-95" dirty="0">
                <a:latin typeface="Verdana"/>
                <a:cs typeface="Verdana"/>
              </a:rPr>
              <a:t>API</a:t>
            </a:r>
            <a:r>
              <a:rPr sz="2950" spc="-315" dirty="0">
                <a:latin typeface="Verdana"/>
                <a:cs typeface="Verdana"/>
              </a:rPr>
              <a:t> </a:t>
            </a:r>
            <a:r>
              <a:rPr sz="2950" spc="-70" dirty="0">
                <a:latin typeface="Verdana"/>
                <a:cs typeface="Verdana"/>
              </a:rPr>
              <a:t>integration,</a:t>
            </a:r>
            <a:r>
              <a:rPr sz="2950" spc="-310" dirty="0">
                <a:latin typeface="Verdana"/>
                <a:cs typeface="Verdana"/>
              </a:rPr>
              <a:t> </a:t>
            </a:r>
            <a:r>
              <a:rPr sz="2950" spc="-50" dirty="0">
                <a:latin typeface="Verdana"/>
                <a:cs typeface="Verdana"/>
              </a:rPr>
              <a:t>useReducer</a:t>
            </a:r>
            <a:r>
              <a:rPr sz="2950" spc="-315" dirty="0">
                <a:latin typeface="Verdana"/>
                <a:cs typeface="Verdana"/>
              </a:rPr>
              <a:t> </a:t>
            </a:r>
            <a:r>
              <a:rPr sz="2950" spc="25" dirty="0">
                <a:latin typeface="Verdana"/>
                <a:cs typeface="Verdana"/>
              </a:rPr>
              <a:t>for</a:t>
            </a:r>
            <a:r>
              <a:rPr sz="2950" spc="-310" dirty="0">
                <a:latin typeface="Verdana"/>
                <a:cs typeface="Verdana"/>
              </a:rPr>
              <a:t> </a:t>
            </a:r>
            <a:r>
              <a:rPr sz="2950" spc="-45" dirty="0">
                <a:latin typeface="Verdana"/>
                <a:cs typeface="Verdana"/>
              </a:rPr>
              <a:t>complex</a:t>
            </a:r>
            <a:r>
              <a:rPr sz="2950" spc="-315" dirty="0">
                <a:latin typeface="Verdana"/>
                <a:cs typeface="Verdana"/>
              </a:rPr>
              <a:t> </a:t>
            </a:r>
            <a:r>
              <a:rPr sz="2950" spc="-45" dirty="0">
                <a:latin typeface="Verdana"/>
                <a:cs typeface="Verdana"/>
              </a:rPr>
              <a:t>state</a:t>
            </a:r>
            <a:r>
              <a:rPr sz="2950" spc="-310" dirty="0">
                <a:latin typeface="Verdana"/>
                <a:cs typeface="Verdana"/>
              </a:rPr>
              <a:t> </a:t>
            </a:r>
            <a:r>
              <a:rPr sz="2950" spc="-65" dirty="0">
                <a:latin typeface="Verdana"/>
                <a:cs typeface="Verdana"/>
              </a:rPr>
              <a:t>logic,</a:t>
            </a:r>
            <a:r>
              <a:rPr sz="2950" spc="-315" dirty="0">
                <a:latin typeface="Verdana"/>
                <a:cs typeface="Verdana"/>
              </a:rPr>
              <a:t> </a:t>
            </a:r>
            <a:r>
              <a:rPr sz="2950" spc="-45" dirty="0">
                <a:latin typeface="Verdana"/>
                <a:cs typeface="Verdana"/>
              </a:rPr>
              <a:t>and</a:t>
            </a:r>
            <a:r>
              <a:rPr sz="2950" spc="-310" dirty="0">
                <a:latin typeface="Verdana"/>
                <a:cs typeface="Verdana"/>
              </a:rPr>
              <a:t> </a:t>
            </a:r>
            <a:r>
              <a:rPr sz="2950" spc="-30" dirty="0">
                <a:latin typeface="Verdana"/>
                <a:cs typeface="Verdana"/>
              </a:rPr>
              <a:t>custom </a:t>
            </a:r>
            <a:r>
              <a:rPr sz="2950" spc="-1025" dirty="0">
                <a:latin typeface="Verdana"/>
                <a:cs typeface="Verdana"/>
              </a:rPr>
              <a:t> </a:t>
            </a:r>
            <a:r>
              <a:rPr sz="2950" spc="-75" dirty="0">
                <a:latin typeface="Verdana"/>
                <a:cs typeface="Verdana"/>
              </a:rPr>
              <a:t>hooks </a:t>
            </a:r>
            <a:r>
              <a:rPr sz="2950" spc="25" dirty="0">
                <a:latin typeface="Verdana"/>
                <a:cs typeface="Verdana"/>
              </a:rPr>
              <a:t>for </a:t>
            </a:r>
            <a:r>
              <a:rPr sz="2950" spc="-55" dirty="0">
                <a:latin typeface="Verdana"/>
                <a:cs typeface="Verdana"/>
              </a:rPr>
              <a:t>shared </a:t>
            </a:r>
            <a:r>
              <a:rPr sz="2950" spc="-65" dirty="0">
                <a:latin typeface="Verdana"/>
                <a:cs typeface="Verdana"/>
              </a:rPr>
              <a:t>logic. </a:t>
            </a:r>
            <a:r>
              <a:rPr sz="2950" spc="-50" dirty="0">
                <a:latin typeface="Verdana"/>
                <a:cs typeface="Verdana"/>
              </a:rPr>
              <a:t>Mastering </a:t>
            </a:r>
            <a:r>
              <a:rPr sz="2950" spc="-75" dirty="0">
                <a:latin typeface="Verdana"/>
                <a:cs typeface="Verdana"/>
              </a:rPr>
              <a:t>hooks </a:t>
            </a:r>
            <a:r>
              <a:rPr sz="2950" spc="-50" dirty="0">
                <a:latin typeface="Verdana"/>
                <a:cs typeface="Verdana"/>
              </a:rPr>
              <a:t>is </a:t>
            </a:r>
            <a:r>
              <a:rPr sz="2950" spc="-10" dirty="0">
                <a:latin typeface="Verdana"/>
                <a:cs typeface="Verdana"/>
              </a:rPr>
              <a:t>crucial </a:t>
            </a:r>
            <a:r>
              <a:rPr sz="2950" spc="25" dirty="0">
                <a:latin typeface="Verdana"/>
                <a:cs typeface="Verdana"/>
              </a:rPr>
              <a:t>for </a:t>
            </a:r>
            <a:r>
              <a:rPr sz="2950" spc="-45" dirty="0">
                <a:latin typeface="Verdana"/>
                <a:cs typeface="Verdana"/>
              </a:rPr>
              <a:t>modern </a:t>
            </a:r>
            <a:r>
              <a:rPr sz="2950" spc="-40" dirty="0">
                <a:latin typeface="Verdana"/>
                <a:cs typeface="Verdana"/>
              </a:rPr>
              <a:t>React </a:t>
            </a:r>
            <a:r>
              <a:rPr sz="2950" spc="-50" dirty="0">
                <a:latin typeface="Verdana"/>
                <a:cs typeface="Verdana"/>
              </a:rPr>
              <a:t>development, </a:t>
            </a:r>
            <a:r>
              <a:rPr sz="2950" spc="-45" dirty="0">
                <a:latin typeface="Verdana"/>
                <a:cs typeface="Verdana"/>
              </a:rPr>
              <a:t> </a:t>
            </a:r>
            <a:r>
              <a:rPr sz="2950" spc="-25" dirty="0">
                <a:latin typeface="Verdana"/>
                <a:cs typeface="Verdana"/>
              </a:rPr>
              <a:t>offering</a:t>
            </a:r>
            <a:r>
              <a:rPr sz="2950" spc="-320" dirty="0">
                <a:latin typeface="Verdana"/>
                <a:cs typeface="Verdana"/>
              </a:rPr>
              <a:t> </a:t>
            </a:r>
            <a:r>
              <a:rPr sz="2950" spc="-135" dirty="0">
                <a:latin typeface="Verdana"/>
                <a:cs typeface="Verdana"/>
              </a:rPr>
              <a:t>a</a:t>
            </a:r>
            <a:r>
              <a:rPr sz="2950" spc="-320" dirty="0">
                <a:latin typeface="Verdana"/>
                <a:cs typeface="Verdana"/>
              </a:rPr>
              <a:t> </a:t>
            </a:r>
            <a:r>
              <a:rPr sz="2950" spc="-70" dirty="0">
                <a:latin typeface="Verdana"/>
                <a:cs typeface="Verdana"/>
              </a:rPr>
              <a:t>more</a:t>
            </a:r>
            <a:r>
              <a:rPr sz="2950" spc="-320" dirty="0">
                <a:latin typeface="Verdana"/>
                <a:cs typeface="Verdana"/>
              </a:rPr>
              <a:t> </a:t>
            </a:r>
            <a:r>
              <a:rPr sz="2950" spc="-5" dirty="0">
                <a:latin typeface="Verdana"/>
                <a:cs typeface="Verdana"/>
              </a:rPr>
              <a:t>functional</a:t>
            </a:r>
            <a:r>
              <a:rPr sz="2950" spc="-320" dirty="0">
                <a:latin typeface="Verdana"/>
                <a:cs typeface="Verdana"/>
              </a:rPr>
              <a:t> </a:t>
            </a:r>
            <a:r>
              <a:rPr sz="2950" spc="-20" dirty="0">
                <a:latin typeface="Verdana"/>
                <a:cs typeface="Verdana"/>
              </a:rPr>
              <a:t>approach</a:t>
            </a:r>
            <a:r>
              <a:rPr sz="2950" spc="-320" dirty="0">
                <a:latin typeface="Verdana"/>
                <a:cs typeface="Verdana"/>
              </a:rPr>
              <a:t> </a:t>
            </a:r>
            <a:r>
              <a:rPr sz="2950" spc="30" dirty="0">
                <a:latin typeface="Verdana"/>
                <a:cs typeface="Verdana"/>
              </a:rPr>
              <a:t>to</a:t>
            </a:r>
            <a:r>
              <a:rPr sz="2950" spc="-320" dirty="0">
                <a:latin typeface="Verdana"/>
                <a:cs typeface="Verdana"/>
              </a:rPr>
              <a:t> </a:t>
            </a:r>
            <a:r>
              <a:rPr sz="2950" spc="-30" dirty="0">
                <a:latin typeface="Verdana"/>
                <a:cs typeface="Verdana"/>
              </a:rPr>
              <a:t>building</a:t>
            </a:r>
            <a:r>
              <a:rPr sz="2950" spc="-320" dirty="0">
                <a:latin typeface="Verdana"/>
                <a:cs typeface="Verdana"/>
              </a:rPr>
              <a:t> </a:t>
            </a:r>
            <a:r>
              <a:rPr sz="2950" spc="-50" dirty="0">
                <a:latin typeface="Verdana"/>
                <a:cs typeface="Verdana"/>
              </a:rPr>
              <a:t>components.</a:t>
            </a:r>
            <a:endParaRPr sz="2950">
              <a:latin typeface="Verdana"/>
              <a:cs typeface="Verdan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654304" y="1474538"/>
            <a:ext cx="8781415" cy="32829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199"/>
              </a:lnSpc>
              <a:spcBef>
                <a:spcPts val="95"/>
              </a:spcBef>
            </a:pPr>
            <a:r>
              <a:rPr spc="-2020" dirty="0"/>
              <a:t>I</a:t>
            </a:r>
            <a:r>
              <a:rPr spc="-760" dirty="0"/>
              <a:t>n</a:t>
            </a:r>
            <a:r>
              <a:rPr spc="-350" dirty="0"/>
              <a:t>t</a:t>
            </a:r>
            <a:r>
              <a:rPr spc="-695" dirty="0"/>
              <a:t>r</a:t>
            </a:r>
            <a:r>
              <a:rPr spc="-565" dirty="0"/>
              <a:t>o</a:t>
            </a:r>
            <a:r>
              <a:rPr spc="-500" dirty="0"/>
              <a:t>d</a:t>
            </a:r>
            <a:r>
              <a:rPr spc="-830" dirty="0"/>
              <a:t>u</a:t>
            </a:r>
            <a:r>
              <a:rPr spc="-315" dirty="0"/>
              <a:t>c</a:t>
            </a:r>
            <a:r>
              <a:rPr spc="-350" dirty="0"/>
              <a:t>t</a:t>
            </a:r>
            <a:r>
              <a:rPr spc="-484" dirty="0"/>
              <a:t>i</a:t>
            </a:r>
            <a:r>
              <a:rPr spc="-565" dirty="0"/>
              <a:t>o</a:t>
            </a:r>
            <a:r>
              <a:rPr spc="-755" dirty="0"/>
              <a:t>n</a:t>
            </a:r>
            <a:r>
              <a:rPr spc="-980" dirty="0"/>
              <a:t> </a:t>
            </a:r>
            <a:r>
              <a:rPr spc="-350" dirty="0"/>
              <a:t>t</a:t>
            </a:r>
            <a:r>
              <a:rPr spc="-375" dirty="0"/>
              <a:t>o  </a:t>
            </a:r>
            <a:r>
              <a:rPr spc="-740" dirty="0"/>
              <a:t>Hooks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05234" y="87014"/>
            <a:ext cx="6345555" cy="9798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16399"/>
              </a:lnSpc>
              <a:spcBef>
                <a:spcPts val="90"/>
              </a:spcBef>
            </a:pPr>
            <a:r>
              <a:rPr sz="2900" spc="-190" dirty="0">
                <a:latin typeface="Verdana"/>
                <a:cs typeface="Verdana"/>
              </a:rPr>
              <a:t>S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60" dirty="0">
                <a:latin typeface="Verdana"/>
                <a:cs typeface="Verdana"/>
              </a:rPr>
              <a:t>tt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-20" dirty="0">
                <a:latin typeface="Verdana"/>
                <a:cs typeface="Verdana"/>
              </a:rPr>
              <a:t>n</a:t>
            </a:r>
            <a:r>
              <a:rPr sz="2900" spc="-190" dirty="0">
                <a:latin typeface="Verdana"/>
                <a:cs typeface="Verdana"/>
              </a:rPr>
              <a:t>g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45" dirty="0">
                <a:latin typeface="Verdana"/>
                <a:cs typeface="Verdana"/>
              </a:rPr>
              <a:t>u</a:t>
            </a:r>
            <a:r>
              <a:rPr sz="2900" spc="75" dirty="0">
                <a:latin typeface="Verdana"/>
                <a:cs typeface="Verdana"/>
              </a:rPr>
              <a:t>p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80" dirty="0">
                <a:latin typeface="Verdana"/>
                <a:cs typeface="Verdana"/>
              </a:rPr>
              <a:t>R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114" dirty="0">
                <a:latin typeface="Verdana"/>
                <a:cs typeface="Verdana"/>
              </a:rPr>
              <a:t>c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75" dirty="0">
                <a:latin typeface="Verdana"/>
                <a:cs typeface="Verdana"/>
              </a:rPr>
              <a:t>d</a:t>
            </a:r>
            <a:r>
              <a:rPr sz="2900" spc="-45" dirty="0">
                <a:latin typeface="Verdana"/>
                <a:cs typeface="Verdana"/>
              </a:rPr>
              <a:t>eve</a:t>
            </a:r>
            <a:r>
              <a:rPr sz="2900" spc="60" dirty="0">
                <a:latin typeface="Verdana"/>
                <a:cs typeface="Verdana"/>
              </a:rPr>
              <a:t>l</a:t>
            </a:r>
            <a:r>
              <a:rPr sz="2900" spc="50" dirty="0">
                <a:latin typeface="Verdana"/>
                <a:cs typeface="Verdana"/>
              </a:rPr>
              <a:t>o</a:t>
            </a:r>
            <a:r>
              <a:rPr sz="2900" spc="75" dirty="0">
                <a:latin typeface="Verdana"/>
                <a:cs typeface="Verdana"/>
              </a:rPr>
              <a:t>p</a:t>
            </a:r>
            <a:r>
              <a:rPr sz="2900" spc="-130" dirty="0">
                <a:latin typeface="Verdana"/>
                <a:cs typeface="Verdana"/>
              </a:rPr>
              <a:t>m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20" dirty="0">
                <a:latin typeface="Verdana"/>
                <a:cs typeface="Verdana"/>
              </a:rPr>
              <a:t>n</a:t>
            </a:r>
            <a:r>
              <a:rPr sz="2900" spc="55" dirty="0">
                <a:latin typeface="Verdana"/>
                <a:cs typeface="Verdana"/>
              </a:rPr>
              <a:t>t  </a:t>
            </a:r>
            <a:r>
              <a:rPr sz="2900" spc="-25" dirty="0">
                <a:latin typeface="Verdana"/>
                <a:cs typeface="Verdana"/>
              </a:rPr>
              <a:t>environment </a:t>
            </a:r>
            <a:r>
              <a:rPr sz="2900" spc="-15" dirty="0">
                <a:latin typeface="Verdana"/>
                <a:cs typeface="Verdana"/>
              </a:rPr>
              <a:t>involves </a:t>
            </a:r>
            <a:r>
              <a:rPr sz="2900" spc="-65" dirty="0">
                <a:latin typeface="Verdana"/>
                <a:cs typeface="Verdana"/>
              </a:rPr>
              <a:t>using </a:t>
            </a:r>
            <a:r>
              <a:rPr sz="2900" spc="35" dirty="0">
                <a:latin typeface="Verdana"/>
                <a:cs typeface="Verdana"/>
              </a:rPr>
              <a:t>tools </a:t>
            </a:r>
            <a:r>
              <a:rPr sz="2900" spc="40" dirty="0">
                <a:latin typeface="Verdana"/>
                <a:cs typeface="Verdana"/>
              </a:rPr>
              <a:t> </a:t>
            </a:r>
            <a:r>
              <a:rPr sz="2900" spc="60" dirty="0">
                <a:latin typeface="Verdana"/>
                <a:cs typeface="Verdana"/>
              </a:rPr>
              <a:t>l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-250" dirty="0">
                <a:latin typeface="Verdana"/>
                <a:cs typeface="Verdana"/>
              </a:rPr>
              <a:t>k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60" dirty="0">
                <a:latin typeface="Verdana"/>
                <a:cs typeface="Verdana"/>
              </a:rPr>
              <a:t>N</a:t>
            </a:r>
            <a:r>
              <a:rPr sz="2900" spc="50" dirty="0">
                <a:latin typeface="Verdana"/>
                <a:cs typeface="Verdana"/>
              </a:rPr>
              <a:t>o</a:t>
            </a:r>
            <a:r>
              <a:rPr sz="2900" spc="75" dirty="0">
                <a:latin typeface="Verdana"/>
                <a:cs typeface="Verdana"/>
              </a:rPr>
              <a:t>d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285" dirty="0">
                <a:latin typeface="Verdana"/>
                <a:cs typeface="Verdana"/>
              </a:rPr>
              <a:t>.</a:t>
            </a:r>
            <a:r>
              <a:rPr sz="2900" spc="-215" dirty="0">
                <a:latin typeface="Verdana"/>
                <a:cs typeface="Verdana"/>
              </a:rPr>
              <a:t>j</a:t>
            </a:r>
            <a:r>
              <a:rPr sz="2900" spc="-50" dirty="0">
                <a:latin typeface="Verdana"/>
                <a:cs typeface="Verdana"/>
              </a:rPr>
              <a:t>s</a:t>
            </a:r>
            <a:r>
              <a:rPr sz="2900" spc="-280" dirty="0">
                <a:latin typeface="Verdana"/>
                <a:cs typeface="Verdana"/>
              </a:rPr>
              <a:t>,</a:t>
            </a:r>
            <a:r>
              <a:rPr sz="2900" spc="-300" dirty="0">
                <a:latin typeface="Verdana"/>
                <a:cs typeface="Verdana"/>
              </a:rPr>
              <a:t> </a:t>
            </a:r>
            <a:r>
              <a:rPr sz="2900" b="1" spc="-220" dirty="0">
                <a:latin typeface="Verdana"/>
                <a:cs typeface="Verdana"/>
              </a:rPr>
              <a:t>n</a:t>
            </a:r>
            <a:r>
              <a:rPr sz="2900" b="1" spc="-140" dirty="0">
                <a:latin typeface="Verdana"/>
                <a:cs typeface="Verdana"/>
              </a:rPr>
              <a:t>p</a:t>
            </a:r>
            <a:r>
              <a:rPr sz="2900" b="1" spc="-340" dirty="0">
                <a:latin typeface="Verdana"/>
                <a:cs typeface="Verdana"/>
              </a:rPr>
              <a:t>m</a:t>
            </a:r>
            <a:r>
              <a:rPr sz="2900" b="1" spc="-300" dirty="0">
                <a:latin typeface="Verdana"/>
                <a:cs typeface="Verdana"/>
              </a:rPr>
              <a:t> </a:t>
            </a:r>
            <a:r>
              <a:rPr sz="2900" spc="-365" dirty="0">
                <a:latin typeface="Verdana"/>
                <a:cs typeface="Verdana"/>
              </a:rPr>
              <a:t>(</a:t>
            </a:r>
            <a:r>
              <a:rPr sz="2900" spc="50" dirty="0">
                <a:latin typeface="Verdana"/>
                <a:cs typeface="Verdana"/>
              </a:rPr>
              <a:t>o</a:t>
            </a:r>
            <a:r>
              <a:rPr sz="2900" spc="-20" dirty="0">
                <a:latin typeface="Verdana"/>
                <a:cs typeface="Verdana"/>
              </a:rPr>
              <a:t>r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15" dirty="0">
                <a:latin typeface="Verdana"/>
                <a:cs typeface="Verdana"/>
              </a:rPr>
              <a:t>Y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-20" dirty="0">
                <a:latin typeface="Verdana"/>
                <a:cs typeface="Verdana"/>
              </a:rPr>
              <a:t>rn</a:t>
            </a:r>
            <a:r>
              <a:rPr sz="2900" spc="-365" dirty="0">
                <a:latin typeface="Verdana"/>
                <a:cs typeface="Verdana"/>
              </a:rPr>
              <a:t>)</a:t>
            </a:r>
            <a:r>
              <a:rPr sz="2900" spc="-280" dirty="0">
                <a:latin typeface="Verdana"/>
                <a:cs typeface="Verdana"/>
              </a:rPr>
              <a:t>,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-20" dirty="0">
                <a:latin typeface="Verdana"/>
                <a:cs typeface="Verdana"/>
              </a:rPr>
              <a:t>n</a:t>
            </a:r>
            <a:r>
              <a:rPr sz="2900" spc="55" dirty="0">
                <a:latin typeface="Verdana"/>
                <a:cs typeface="Verdana"/>
              </a:rPr>
              <a:t>d  </a:t>
            </a:r>
            <a:r>
              <a:rPr sz="2900" spc="114" dirty="0">
                <a:latin typeface="Verdana"/>
                <a:cs typeface="Verdana"/>
              </a:rPr>
              <a:t>c</a:t>
            </a:r>
            <a:r>
              <a:rPr sz="2900" spc="-20" dirty="0">
                <a:latin typeface="Verdana"/>
                <a:cs typeface="Verdana"/>
              </a:rPr>
              <a:t>r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210" dirty="0">
                <a:latin typeface="Verdana"/>
                <a:cs typeface="Verdana"/>
              </a:rPr>
              <a:t>-</a:t>
            </a:r>
            <a:r>
              <a:rPr sz="2900" spc="-20" dirty="0">
                <a:latin typeface="Verdana"/>
                <a:cs typeface="Verdana"/>
              </a:rPr>
              <a:t>r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114" dirty="0">
                <a:latin typeface="Verdana"/>
                <a:cs typeface="Verdana"/>
              </a:rPr>
              <a:t>c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210" dirty="0">
                <a:latin typeface="Verdana"/>
                <a:cs typeface="Verdana"/>
              </a:rPr>
              <a:t>-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75" dirty="0">
                <a:latin typeface="Verdana"/>
                <a:cs typeface="Verdana"/>
              </a:rPr>
              <a:t>pp</a:t>
            </a:r>
            <a:r>
              <a:rPr sz="2900" spc="-285" dirty="0">
                <a:latin typeface="Verdana"/>
                <a:cs typeface="Verdana"/>
              </a:rPr>
              <a:t>.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0" dirty="0">
                <a:latin typeface="Verdana"/>
                <a:cs typeface="Verdana"/>
              </a:rPr>
              <a:t>F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-20" dirty="0">
                <a:latin typeface="Verdana"/>
                <a:cs typeface="Verdana"/>
              </a:rPr>
              <a:t>r</a:t>
            </a:r>
            <a:r>
              <a:rPr sz="2900" spc="-50" dirty="0">
                <a:latin typeface="Verdana"/>
                <a:cs typeface="Verdana"/>
              </a:rPr>
              <a:t>s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280" dirty="0">
                <a:latin typeface="Verdana"/>
                <a:cs typeface="Verdana"/>
              </a:rPr>
              <a:t>,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-20" dirty="0">
                <a:latin typeface="Verdana"/>
                <a:cs typeface="Verdana"/>
              </a:rPr>
              <a:t>n</a:t>
            </a:r>
            <a:r>
              <a:rPr sz="2900" spc="-50" dirty="0">
                <a:latin typeface="Verdana"/>
                <a:cs typeface="Verdana"/>
              </a:rPr>
              <a:t>s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70" dirty="0">
                <a:latin typeface="Verdana"/>
                <a:cs typeface="Verdana"/>
              </a:rPr>
              <a:t>ll  </a:t>
            </a:r>
            <a:r>
              <a:rPr sz="2900" spc="60" dirty="0">
                <a:latin typeface="Verdana"/>
                <a:cs typeface="Verdana"/>
              </a:rPr>
              <a:t>N</a:t>
            </a:r>
            <a:r>
              <a:rPr sz="2900" spc="50" dirty="0">
                <a:latin typeface="Verdana"/>
                <a:cs typeface="Verdana"/>
              </a:rPr>
              <a:t>o</a:t>
            </a:r>
            <a:r>
              <a:rPr sz="2900" spc="75" dirty="0">
                <a:latin typeface="Verdana"/>
                <a:cs typeface="Verdana"/>
              </a:rPr>
              <a:t>d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285" dirty="0">
                <a:latin typeface="Verdana"/>
                <a:cs typeface="Verdana"/>
              </a:rPr>
              <a:t>.</a:t>
            </a:r>
            <a:r>
              <a:rPr sz="2900" spc="-215" dirty="0">
                <a:latin typeface="Verdana"/>
                <a:cs typeface="Verdana"/>
              </a:rPr>
              <a:t>j</a:t>
            </a:r>
            <a:r>
              <a:rPr sz="2900" spc="-50" dirty="0">
                <a:latin typeface="Verdana"/>
                <a:cs typeface="Verdana"/>
              </a:rPr>
              <a:t>s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50" dirty="0">
                <a:latin typeface="Verdana"/>
                <a:cs typeface="Verdana"/>
              </a:rPr>
              <a:t>o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90" dirty="0">
                <a:latin typeface="Verdana"/>
                <a:cs typeface="Verdana"/>
              </a:rPr>
              <a:t>g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20" dirty="0">
                <a:latin typeface="Verdana"/>
                <a:cs typeface="Verdana"/>
              </a:rPr>
              <a:t>n</a:t>
            </a:r>
            <a:r>
              <a:rPr sz="2900" spc="75" dirty="0">
                <a:latin typeface="Verdana"/>
                <a:cs typeface="Verdana"/>
              </a:rPr>
              <a:t>p</a:t>
            </a:r>
            <a:r>
              <a:rPr sz="2900" spc="-130" dirty="0">
                <a:latin typeface="Verdana"/>
                <a:cs typeface="Verdana"/>
              </a:rPr>
              <a:t>m</a:t>
            </a:r>
            <a:r>
              <a:rPr sz="2900" spc="-285" dirty="0">
                <a:latin typeface="Verdana"/>
                <a:cs typeface="Verdana"/>
              </a:rPr>
              <a:t>.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80" dirty="0">
                <a:latin typeface="Verdana"/>
                <a:cs typeface="Verdana"/>
              </a:rPr>
              <a:t>T</a:t>
            </a:r>
            <a:r>
              <a:rPr sz="2900" spc="-20" dirty="0">
                <a:latin typeface="Verdana"/>
                <a:cs typeface="Verdana"/>
              </a:rPr>
              <a:t>h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20" dirty="0">
                <a:latin typeface="Verdana"/>
                <a:cs typeface="Verdana"/>
              </a:rPr>
              <a:t>n</a:t>
            </a:r>
            <a:r>
              <a:rPr sz="2900" spc="-280" dirty="0">
                <a:latin typeface="Verdana"/>
                <a:cs typeface="Verdana"/>
              </a:rPr>
              <a:t>,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45" dirty="0">
                <a:latin typeface="Verdana"/>
                <a:cs typeface="Verdana"/>
              </a:rPr>
              <a:t>u</a:t>
            </a:r>
            <a:r>
              <a:rPr sz="2900" spc="-50" dirty="0">
                <a:latin typeface="Verdana"/>
                <a:cs typeface="Verdana"/>
              </a:rPr>
              <a:t>s</a:t>
            </a:r>
            <a:r>
              <a:rPr sz="2900" spc="-35" dirty="0">
                <a:latin typeface="Verdana"/>
                <a:cs typeface="Verdana"/>
              </a:rPr>
              <a:t>e  </a:t>
            </a:r>
            <a:r>
              <a:rPr sz="2900" spc="114" dirty="0">
                <a:latin typeface="Verdana"/>
                <a:cs typeface="Verdana"/>
              </a:rPr>
              <a:t>c</a:t>
            </a:r>
            <a:r>
              <a:rPr sz="2900" spc="-20" dirty="0">
                <a:latin typeface="Verdana"/>
                <a:cs typeface="Verdana"/>
              </a:rPr>
              <a:t>r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210" dirty="0">
                <a:latin typeface="Verdana"/>
                <a:cs typeface="Verdana"/>
              </a:rPr>
              <a:t>-</a:t>
            </a:r>
            <a:r>
              <a:rPr sz="2900" spc="-20" dirty="0">
                <a:latin typeface="Verdana"/>
                <a:cs typeface="Verdana"/>
              </a:rPr>
              <a:t>r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114" dirty="0">
                <a:latin typeface="Verdana"/>
                <a:cs typeface="Verdana"/>
              </a:rPr>
              <a:t>c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210" dirty="0">
                <a:latin typeface="Verdana"/>
                <a:cs typeface="Verdana"/>
              </a:rPr>
              <a:t>-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75" dirty="0">
                <a:latin typeface="Verdana"/>
                <a:cs typeface="Verdana"/>
              </a:rPr>
              <a:t>pp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75" dirty="0">
                <a:latin typeface="Verdana"/>
                <a:cs typeface="Verdana"/>
              </a:rPr>
              <a:t>b</a:t>
            </a:r>
            <a:r>
              <a:rPr sz="2900" spc="-55" dirty="0">
                <a:latin typeface="Verdana"/>
                <a:cs typeface="Verdana"/>
              </a:rPr>
              <a:t>y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20" dirty="0">
                <a:latin typeface="Verdana"/>
                <a:cs typeface="Verdana"/>
              </a:rPr>
              <a:t>r</a:t>
            </a:r>
            <a:r>
              <a:rPr sz="2900" spc="-45" dirty="0">
                <a:latin typeface="Verdana"/>
                <a:cs typeface="Verdana"/>
              </a:rPr>
              <a:t>u</a:t>
            </a:r>
            <a:r>
              <a:rPr sz="2900" spc="-20" dirty="0">
                <a:latin typeface="Verdana"/>
                <a:cs typeface="Verdana"/>
              </a:rPr>
              <a:t>nn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-20" dirty="0">
                <a:latin typeface="Verdana"/>
                <a:cs typeface="Verdana"/>
              </a:rPr>
              <a:t>n</a:t>
            </a:r>
            <a:r>
              <a:rPr sz="2900" spc="-190" dirty="0">
                <a:latin typeface="Verdana"/>
                <a:cs typeface="Verdana"/>
              </a:rPr>
              <a:t>g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b="1" spc="-220" dirty="0">
                <a:latin typeface="Verdana"/>
                <a:cs typeface="Verdana"/>
              </a:rPr>
              <a:t>n</a:t>
            </a:r>
            <a:r>
              <a:rPr sz="2900" b="1" spc="-140" dirty="0">
                <a:latin typeface="Verdana"/>
                <a:cs typeface="Verdana"/>
              </a:rPr>
              <a:t>p</a:t>
            </a:r>
            <a:r>
              <a:rPr sz="2900" b="1" spc="-285" dirty="0">
                <a:latin typeface="Verdana"/>
                <a:cs typeface="Verdana"/>
              </a:rPr>
              <a:t>x  </a:t>
            </a:r>
            <a:r>
              <a:rPr sz="2900" b="1" spc="-80" dirty="0">
                <a:latin typeface="Verdana"/>
                <a:cs typeface="Verdana"/>
              </a:rPr>
              <a:t>c</a:t>
            </a:r>
            <a:r>
              <a:rPr sz="2900" b="1" spc="-204" dirty="0">
                <a:latin typeface="Verdana"/>
                <a:cs typeface="Verdana"/>
              </a:rPr>
              <a:t>r</a:t>
            </a:r>
            <a:r>
              <a:rPr sz="2900" b="1" spc="-210" dirty="0">
                <a:latin typeface="Verdana"/>
                <a:cs typeface="Verdana"/>
              </a:rPr>
              <a:t>e</a:t>
            </a:r>
            <a:r>
              <a:rPr sz="2900" b="1" spc="-275" dirty="0">
                <a:latin typeface="Verdana"/>
                <a:cs typeface="Verdana"/>
              </a:rPr>
              <a:t>a</a:t>
            </a:r>
            <a:r>
              <a:rPr sz="2900" b="1" spc="-95" dirty="0">
                <a:latin typeface="Verdana"/>
                <a:cs typeface="Verdana"/>
              </a:rPr>
              <a:t>t</a:t>
            </a:r>
            <a:r>
              <a:rPr sz="2900" b="1" spc="-210" dirty="0">
                <a:latin typeface="Verdana"/>
                <a:cs typeface="Verdana"/>
              </a:rPr>
              <a:t>e</a:t>
            </a:r>
            <a:r>
              <a:rPr sz="2900" b="1" spc="-265" dirty="0">
                <a:latin typeface="Verdana"/>
                <a:cs typeface="Verdana"/>
              </a:rPr>
              <a:t>-</a:t>
            </a:r>
            <a:r>
              <a:rPr sz="2900" b="1" spc="-204" dirty="0">
                <a:latin typeface="Verdana"/>
                <a:cs typeface="Verdana"/>
              </a:rPr>
              <a:t>r</a:t>
            </a:r>
            <a:r>
              <a:rPr sz="2900" b="1" spc="-210" dirty="0">
                <a:latin typeface="Verdana"/>
                <a:cs typeface="Verdana"/>
              </a:rPr>
              <a:t>e</a:t>
            </a:r>
            <a:r>
              <a:rPr sz="2900" b="1" spc="-275" dirty="0">
                <a:latin typeface="Verdana"/>
                <a:cs typeface="Verdana"/>
              </a:rPr>
              <a:t>a</a:t>
            </a:r>
            <a:r>
              <a:rPr sz="2900" b="1" spc="-80" dirty="0">
                <a:latin typeface="Verdana"/>
                <a:cs typeface="Verdana"/>
              </a:rPr>
              <a:t>c</a:t>
            </a:r>
            <a:r>
              <a:rPr sz="2900" b="1" spc="-95" dirty="0">
                <a:latin typeface="Verdana"/>
                <a:cs typeface="Verdana"/>
              </a:rPr>
              <a:t>t</a:t>
            </a:r>
            <a:r>
              <a:rPr sz="2900" b="1" spc="-265" dirty="0">
                <a:latin typeface="Verdana"/>
                <a:cs typeface="Verdana"/>
              </a:rPr>
              <a:t>-</a:t>
            </a:r>
            <a:r>
              <a:rPr sz="2900" b="1" spc="-275" dirty="0">
                <a:latin typeface="Verdana"/>
                <a:cs typeface="Verdana"/>
              </a:rPr>
              <a:t>a</a:t>
            </a:r>
            <a:r>
              <a:rPr sz="2900" b="1" spc="-140" dirty="0">
                <a:latin typeface="Verdana"/>
                <a:cs typeface="Verdana"/>
              </a:rPr>
              <a:t>pp</a:t>
            </a:r>
            <a:r>
              <a:rPr sz="2900" b="1" spc="-300" dirty="0">
                <a:latin typeface="Verdana"/>
                <a:cs typeface="Verdana"/>
              </a:rPr>
              <a:t> </a:t>
            </a:r>
            <a:r>
              <a:rPr sz="2900" b="1" spc="-340" dirty="0">
                <a:latin typeface="Verdana"/>
                <a:cs typeface="Verdana"/>
              </a:rPr>
              <a:t>m</a:t>
            </a:r>
            <a:r>
              <a:rPr sz="2900" b="1" spc="-195" dirty="0">
                <a:latin typeface="Verdana"/>
                <a:cs typeface="Verdana"/>
              </a:rPr>
              <a:t>y</a:t>
            </a:r>
            <a:r>
              <a:rPr sz="2900" b="1" spc="-265" dirty="0">
                <a:latin typeface="Verdana"/>
                <a:cs typeface="Verdana"/>
              </a:rPr>
              <a:t>-</a:t>
            </a:r>
            <a:r>
              <a:rPr sz="2900" b="1" spc="-275" dirty="0">
                <a:latin typeface="Verdana"/>
                <a:cs typeface="Verdana"/>
              </a:rPr>
              <a:t>a</a:t>
            </a:r>
            <a:r>
              <a:rPr sz="2900" b="1" spc="-140" dirty="0">
                <a:latin typeface="Verdana"/>
                <a:cs typeface="Verdana"/>
              </a:rPr>
              <a:t>pp</a:t>
            </a:r>
            <a:r>
              <a:rPr sz="2900" b="1" spc="-300" dirty="0">
                <a:latin typeface="Verdana"/>
                <a:cs typeface="Verdana"/>
              </a:rPr>
              <a:t> 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35" dirty="0">
                <a:latin typeface="Verdana"/>
                <a:cs typeface="Verdana"/>
              </a:rPr>
              <a:t>o  </a:t>
            </a:r>
            <a:r>
              <a:rPr sz="2900" spc="-50" dirty="0">
                <a:latin typeface="Verdana"/>
                <a:cs typeface="Verdana"/>
              </a:rPr>
              <a:t>s</a:t>
            </a:r>
            <a:r>
              <a:rPr sz="2900" spc="114" dirty="0">
                <a:latin typeface="Verdana"/>
                <a:cs typeface="Verdana"/>
              </a:rPr>
              <a:t>c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105" dirty="0">
                <a:latin typeface="Verdana"/>
                <a:cs typeface="Verdana"/>
              </a:rPr>
              <a:t>ff</a:t>
            </a:r>
            <a:r>
              <a:rPr sz="2900" spc="50" dirty="0">
                <a:latin typeface="Verdana"/>
                <a:cs typeface="Verdana"/>
              </a:rPr>
              <a:t>o</a:t>
            </a:r>
            <a:r>
              <a:rPr sz="2900" spc="60" dirty="0">
                <a:latin typeface="Verdana"/>
                <a:cs typeface="Verdana"/>
              </a:rPr>
              <a:t>l</a:t>
            </a:r>
            <a:r>
              <a:rPr sz="2900" spc="75" dirty="0">
                <a:latin typeface="Verdana"/>
                <a:cs typeface="Verdana"/>
              </a:rPr>
              <a:t>d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20" dirty="0">
                <a:latin typeface="Verdana"/>
                <a:cs typeface="Verdana"/>
              </a:rPr>
              <a:t>n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75" dirty="0">
                <a:latin typeface="Verdana"/>
                <a:cs typeface="Verdana"/>
              </a:rPr>
              <a:t>w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80" dirty="0">
                <a:latin typeface="Verdana"/>
                <a:cs typeface="Verdana"/>
              </a:rPr>
              <a:t>R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114" dirty="0">
                <a:latin typeface="Verdana"/>
                <a:cs typeface="Verdana"/>
              </a:rPr>
              <a:t>c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75" dirty="0">
                <a:latin typeface="Verdana"/>
                <a:cs typeface="Verdana"/>
              </a:rPr>
              <a:t>p</a:t>
            </a:r>
            <a:r>
              <a:rPr sz="2900" spc="-20" dirty="0">
                <a:latin typeface="Verdana"/>
                <a:cs typeface="Verdana"/>
              </a:rPr>
              <a:t>r</a:t>
            </a:r>
            <a:r>
              <a:rPr sz="2900" spc="50" dirty="0">
                <a:latin typeface="Verdana"/>
                <a:cs typeface="Verdana"/>
              </a:rPr>
              <a:t>o</a:t>
            </a:r>
            <a:r>
              <a:rPr sz="2900" spc="-215" dirty="0">
                <a:latin typeface="Verdana"/>
                <a:cs typeface="Verdana"/>
              </a:rPr>
              <a:t>j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114" dirty="0">
                <a:latin typeface="Verdana"/>
                <a:cs typeface="Verdana"/>
              </a:rPr>
              <a:t>c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75" dirty="0">
                <a:latin typeface="Verdana"/>
                <a:cs typeface="Verdana"/>
              </a:rPr>
              <a:t>w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20" dirty="0">
                <a:latin typeface="Verdana"/>
                <a:cs typeface="Verdana"/>
              </a:rPr>
              <a:t>h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80" dirty="0">
                <a:latin typeface="Verdana"/>
                <a:cs typeface="Verdana"/>
              </a:rPr>
              <a:t>a  </a:t>
            </a:r>
            <a:r>
              <a:rPr sz="2900" spc="-15" dirty="0">
                <a:latin typeface="Verdana"/>
                <a:cs typeface="Verdana"/>
              </a:rPr>
              <a:t>pre-configured </a:t>
            </a:r>
            <a:r>
              <a:rPr sz="2900" spc="30" dirty="0">
                <a:latin typeface="Verdana"/>
                <a:cs typeface="Verdana"/>
              </a:rPr>
              <a:t>build </a:t>
            </a:r>
            <a:r>
              <a:rPr sz="2900" spc="-50" dirty="0">
                <a:latin typeface="Verdana"/>
                <a:cs typeface="Verdana"/>
              </a:rPr>
              <a:t>setup. </a:t>
            </a:r>
            <a:r>
              <a:rPr sz="2900" spc="-40" dirty="0">
                <a:latin typeface="Verdana"/>
                <a:cs typeface="Verdana"/>
              </a:rPr>
              <a:t>This </a:t>
            </a:r>
            <a:r>
              <a:rPr sz="2900" spc="-35" dirty="0">
                <a:latin typeface="Verdana"/>
                <a:cs typeface="Verdana"/>
              </a:rPr>
              <a:t> 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50" dirty="0">
                <a:latin typeface="Verdana"/>
                <a:cs typeface="Verdana"/>
              </a:rPr>
              <a:t>oo</a:t>
            </a:r>
            <a:r>
              <a:rPr sz="2900" spc="60" dirty="0">
                <a:latin typeface="Verdana"/>
                <a:cs typeface="Verdana"/>
              </a:rPr>
              <a:t>l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50" dirty="0">
                <a:latin typeface="Verdana"/>
                <a:cs typeface="Verdana"/>
              </a:rPr>
              <a:t>s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-130" dirty="0">
                <a:latin typeface="Verdana"/>
                <a:cs typeface="Verdana"/>
              </a:rPr>
              <a:t>m</a:t>
            </a:r>
            <a:r>
              <a:rPr sz="2900" spc="75" dirty="0">
                <a:latin typeface="Verdana"/>
                <a:cs typeface="Verdana"/>
              </a:rPr>
              <a:t>p</a:t>
            </a:r>
            <a:r>
              <a:rPr sz="2900" spc="60" dirty="0">
                <a:latin typeface="Verdana"/>
                <a:cs typeface="Verdana"/>
              </a:rPr>
              <a:t>l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105" dirty="0">
                <a:latin typeface="Verdana"/>
                <a:cs typeface="Verdana"/>
              </a:rPr>
              <a:t>f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50" dirty="0">
                <a:latin typeface="Verdana"/>
                <a:cs typeface="Verdana"/>
              </a:rPr>
              <a:t>s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-20" dirty="0">
                <a:latin typeface="Verdana"/>
                <a:cs typeface="Verdana"/>
              </a:rPr>
              <a:t>n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60" dirty="0">
                <a:latin typeface="Verdana"/>
                <a:cs typeface="Verdana"/>
              </a:rPr>
              <a:t>l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50" dirty="0">
                <a:latin typeface="Verdana"/>
                <a:cs typeface="Verdana"/>
              </a:rPr>
              <a:t>s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45" dirty="0">
                <a:latin typeface="Verdana"/>
                <a:cs typeface="Verdana"/>
              </a:rPr>
              <a:t>u</a:t>
            </a:r>
            <a:r>
              <a:rPr sz="2900" spc="75" dirty="0">
                <a:latin typeface="Verdana"/>
                <a:cs typeface="Verdana"/>
              </a:rPr>
              <a:t>p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-20" dirty="0">
                <a:latin typeface="Verdana"/>
                <a:cs typeface="Verdana"/>
              </a:rPr>
              <a:t>n</a:t>
            </a:r>
            <a:r>
              <a:rPr sz="2900" spc="55" dirty="0">
                <a:latin typeface="Verdana"/>
                <a:cs typeface="Verdana"/>
              </a:rPr>
              <a:t>d  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-20" dirty="0">
                <a:latin typeface="Verdana"/>
                <a:cs typeface="Verdana"/>
              </a:rPr>
              <a:t>n</a:t>
            </a:r>
            <a:r>
              <a:rPr sz="2900" spc="114" dirty="0">
                <a:latin typeface="Verdana"/>
                <a:cs typeface="Verdana"/>
              </a:rPr>
              <a:t>c</a:t>
            </a:r>
            <a:r>
              <a:rPr sz="2900" spc="60" dirty="0">
                <a:latin typeface="Verdana"/>
                <a:cs typeface="Verdana"/>
              </a:rPr>
              <a:t>l</a:t>
            </a:r>
            <a:r>
              <a:rPr sz="2900" spc="-45" dirty="0">
                <a:latin typeface="Verdana"/>
                <a:cs typeface="Verdana"/>
              </a:rPr>
              <a:t>u</a:t>
            </a:r>
            <a:r>
              <a:rPr sz="2900" spc="75" dirty="0">
                <a:latin typeface="Verdana"/>
                <a:cs typeface="Verdana"/>
              </a:rPr>
              <a:t>d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50" dirty="0">
                <a:latin typeface="Verdana"/>
                <a:cs typeface="Verdana"/>
              </a:rPr>
              <a:t>s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35" dirty="0">
                <a:latin typeface="Verdana"/>
                <a:cs typeface="Verdana"/>
              </a:rPr>
              <a:t>W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75" dirty="0">
                <a:latin typeface="Verdana"/>
                <a:cs typeface="Verdana"/>
              </a:rPr>
              <a:t>bp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114" dirty="0">
                <a:latin typeface="Verdana"/>
                <a:cs typeface="Verdana"/>
              </a:rPr>
              <a:t>c</a:t>
            </a:r>
            <a:r>
              <a:rPr sz="2900" spc="-250" dirty="0">
                <a:latin typeface="Verdana"/>
                <a:cs typeface="Verdana"/>
              </a:rPr>
              <a:t>k</a:t>
            </a:r>
            <a:r>
              <a:rPr sz="2900" spc="-280" dirty="0">
                <a:latin typeface="Verdana"/>
                <a:cs typeface="Verdana"/>
              </a:rPr>
              <a:t>,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25" dirty="0">
                <a:latin typeface="Verdana"/>
                <a:cs typeface="Verdana"/>
              </a:rPr>
              <a:t>B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75" dirty="0">
                <a:latin typeface="Verdana"/>
                <a:cs typeface="Verdana"/>
              </a:rPr>
              <a:t>b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60" dirty="0">
                <a:latin typeface="Verdana"/>
                <a:cs typeface="Verdana"/>
              </a:rPr>
              <a:t>l</a:t>
            </a:r>
            <a:r>
              <a:rPr sz="2900" spc="-280" dirty="0">
                <a:latin typeface="Verdana"/>
                <a:cs typeface="Verdana"/>
              </a:rPr>
              <a:t>,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-20" dirty="0">
                <a:latin typeface="Verdana"/>
                <a:cs typeface="Verdana"/>
              </a:rPr>
              <a:t>n</a:t>
            </a:r>
            <a:r>
              <a:rPr sz="2900" spc="75" dirty="0">
                <a:latin typeface="Verdana"/>
                <a:cs typeface="Verdana"/>
              </a:rPr>
              <a:t>d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80" dirty="0">
                <a:latin typeface="Verdana"/>
                <a:cs typeface="Verdana"/>
              </a:rPr>
              <a:t>a  </a:t>
            </a:r>
            <a:r>
              <a:rPr sz="2900" spc="75" dirty="0">
                <a:latin typeface="Verdana"/>
                <a:cs typeface="Verdana"/>
              </a:rPr>
              <a:t>d</a:t>
            </a:r>
            <a:r>
              <a:rPr sz="2900" spc="-45" dirty="0">
                <a:latin typeface="Verdana"/>
                <a:cs typeface="Verdana"/>
              </a:rPr>
              <a:t>eve</a:t>
            </a:r>
            <a:r>
              <a:rPr sz="2900" spc="60" dirty="0">
                <a:latin typeface="Verdana"/>
                <a:cs typeface="Verdana"/>
              </a:rPr>
              <a:t>l</a:t>
            </a:r>
            <a:r>
              <a:rPr sz="2900" spc="50" dirty="0">
                <a:latin typeface="Verdana"/>
                <a:cs typeface="Verdana"/>
              </a:rPr>
              <a:t>o</a:t>
            </a:r>
            <a:r>
              <a:rPr sz="2900" spc="75" dirty="0">
                <a:latin typeface="Verdana"/>
                <a:cs typeface="Verdana"/>
              </a:rPr>
              <a:t>p</a:t>
            </a:r>
            <a:r>
              <a:rPr sz="2900" spc="-130" dirty="0">
                <a:latin typeface="Verdana"/>
                <a:cs typeface="Verdana"/>
              </a:rPr>
              <a:t>m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20" dirty="0">
                <a:latin typeface="Verdana"/>
                <a:cs typeface="Verdana"/>
              </a:rPr>
              <a:t>n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50" dirty="0">
                <a:latin typeface="Verdana"/>
                <a:cs typeface="Verdana"/>
              </a:rPr>
              <a:t>s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20" dirty="0">
                <a:latin typeface="Verdana"/>
                <a:cs typeface="Verdana"/>
              </a:rPr>
              <a:t>r</a:t>
            </a:r>
            <a:r>
              <a:rPr sz="2900" spc="-45" dirty="0">
                <a:latin typeface="Verdana"/>
                <a:cs typeface="Verdana"/>
              </a:rPr>
              <a:t>ve</a:t>
            </a:r>
            <a:r>
              <a:rPr sz="2900" spc="-20" dirty="0">
                <a:latin typeface="Verdana"/>
                <a:cs typeface="Verdana"/>
              </a:rPr>
              <a:t>r</a:t>
            </a:r>
            <a:r>
              <a:rPr sz="2900" spc="-285" dirty="0">
                <a:latin typeface="Verdana"/>
                <a:cs typeface="Verdana"/>
              </a:rPr>
              <a:t>.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5" dirty="0">
                <a:latin typeface="Verdana"/>
                <a:cs typeface="Verdana"/>
              </a:rPr>
              <a:t>A</a:t>
            </a:r>
            <a:r>
              <a:rPr sz="2900" spc="105" dirty="0">
                <a:latin typeface="Verdana"/>
                <a:cs typeface="Verdana"/>
              </a:rPr>
              <a:t>f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20" dirty="0">
                <a:latin typeface="Verdana"/>
                <a:cs typeface="Verdana"/>
              </a:rPr>
              <a:t>r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114" dirty="0">
                <a:latin typeface="Verdana"/>
                <a:cs typeface="Verdana"/>
              </a:rPr>
              <a:t>c</a:t>
            </a:r>
            <a:r>
              <a:rPr sz="2900" spc="-20" dirty="0">
                <a:latin typeface="Verdana"/>
                <a:cs typeface="Verdana"/>
              </a:rPr>
              <a:t>r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-20" dirty="0">
                <a:latin typeface="Verdana"/>
                <a:cs typeface="Verdana"/>
              </a:rPr>
              <a:t>n</a:t>
            </a:r>
            <a:r>
              <a:rPr sz="2900" spc="-135" dirty="0">
                <a:latin typeface="Verdana"/>
                <a:cs typeface="Verdana"/>
              </a:rPr>
              <a:t>g  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20" dirty="0">
                <a:latin typeface="Verdana"/>
                <a:cs typeface="Verdana"/>
              </a:rPr>
              <a:t>h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75" dirty="0">
                <a:latin typeface="Verdana"/>
                <a:cs typeface="Verdana"/>
              </a:rPr>
              <a:t>pp</a:t>
            </a:r>
            <a:r>
              <a:rPr sz="2900" spc="-280" dirty="0">
                <a:latin typeface="Verdana"/>
                <a:cs typeface="Verdana"/>
              </a:rPr>
              <a:t>,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20" dirty="0">
                <a:latin typeface="Verdana"/>
                <a:cs typeface="Verdana"/>
              </a:rPr>
              <a:t>n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-45" dirty="0">
                <a:latin typeface="Verdana"/>
                <a:cs typeface="Verdana"/>
              </a:rPr>
              <a:t>v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-190" dirty="0">
                <a:latin typeface="Verdana"/>
                <a:cs typeface="Verdana"/>
              </a:rPr>
              <a:t>g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50" dirty="0">
                <a:latin typeface="Verdana"/>
                <a:cs typeface="Verdana"/>
              </a:rPr>
              <a:t>o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20" dirty="0">
                <a:latin typeface="Verdana"/>
                <a:cs typeface="Verdana"/>
              </a:rPr>
              <a:t>h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75" dirty="0">
                <a:latin typeface="Verdana"/>
                <a:cs typeface="Verdana"/>
              </a:rPr>
              <a:t>p</a:t>
            </a:r>
            <a:r>
              <a:rPr sz="2900" spc="-20" dirty="0">
                <a:latin typeface="Verdana"/>
                <a:cs typeface="Verdana"/>
              </a:rPr>
              <a:t>r</a:t>
            </a:r>
            <a:r>
              <a:rPr sz="2900" spc="50" dirty="0">
                <a:latin typeface="Verdana"/>
                <a:cs typeface="Verdana"/>
              </a:rPr>
              <a:t>o</a:t>
            </a:r>
            <a:r>
              <a:rPr sz="2900" spc="-215" dirty="0">
                <a:latin typeface="Verdana"/>
                <a:cs typeface="Verdana"/>
              </a:rPr>
              <a:t>j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114" dirty="0">
                <a:latin typeface="Verdana"/>
                <a:cs typeface="Verdana"/>
              </a:rPr>
              <a:t>c</a:t>
            </a:r>
            <a:r>
              <a:rPr sz="2900" spc="55" dirty="0">
                <a:latin typeface="Verdana"/>
                <a:cs typeface="Verdana"/>
              </a:rPr>
              <a:t>t  </a:t>
            </a:r>
            <a:r>
              <a:rPr sz="2900" spc="75" dirty="0">
                <a:latin typeface="Verdana"/>
                <a:cs typeface="Verdana"/>
              </a:rPr>
              <a:t>d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-20" dirty="0">
                <a:latin typeface="Verdana"/>
                <a:cs typeface="Verdana"/>
              </a:rPr>
              <a:t>r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114" dirty="0">
                <a:latin typeface="Verdana"/>
                <a:cs typeface="Verdana"/>
              </a:rPr>
              <a:t>c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50" dirty="0">
                <a:latin typeface="Verdana"/>
                <a:cs typeface="Verdana"/>
              </a:rPr>
              <a:t>o</a:t>
            </a:r>
            <a:r>
              <a:rPr sz="2900" spc="-20" dirty="0">
                <a:latin typeface="Verdana"/>
                <a:cs typeface="Verdana"/>
              </a:rPr>
              <a:t>r</a:t>
            </a:r>
            <a:r>
              <a:rPr sz="2900" spc="-55" dirty="0">
                <a:latin typeface="Verdana"/>
                <a:cs typeface="Verdana"/>
              </a:rPr>
              <a:t>y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365" dirty="0">
                <a:latin typeface="Verdana"/>
                <a:cs typeface="Verdana"/>
              </a:rPr>
              <a:t>(</a:t>
            </a:r>
            <a:r>
              <a:rPr sz="2900" spc="114" dirty="0">
                <a:latin typeface="Verdana"/>
                <a:cs typeface="Verdana"/>
              </a:rPr>
              <a:t>c</a:t>
            </a:r>
            <a:r>
              <a:rPr sz="2900" spc="75" dirty="0">
                <a:latin typeface="Verdana"/>
                <a:cs typeface="Verdana"/>
              </a:rPr>
              <a:t>d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30" dirty="0">
                <a:latin typeface="Verdana"/>
                <a:cs typeface="Verdana"/>
              </a:rPr>
              <a:t>m</a:t>
            </a:r>
            <a:r>
              <a:rPr sz="2900" spc="-55" dirty="0">
                <a:latin typeface="Verdana"/>
                <a:cs typeface="Verdana"/>
              </a:rPr>
              <a:t>y</a:t>
            </a:r>
            <a:r>
              <a:rPr sz="2900" spc="-210" dirty="0">
                <a:latin typeface="Verdana"/>
                <a:cs typeface="Verdana"/>
              </a:rPr>
              <a:t>-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75" dirty="0">
                <a:latin typeface="Verdana"/>
                <a:cs typeface="Verdana"/>
              </a:rPr>
              <a:t>pp</a:t>
            </a:r>
            <a:r>
              <a:rPr sz="2900" spc="-365" dirty="0">
                <a:latin typeface="Verdana"/>
                <a:cs typeface="Verdana"/>
              </a:rPr>
              <a:t>)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-20" dirty="0">
                <a:latin typeface="Verdana"/>
                <a:cs typeface="Verdana"/>
              </a:rPr>
              <a:t>n</a:t>
            </a:r>
            <a:r>
              <a:rPr sz="2900" spc="75" dirty="0">
                <a:latin typeface="Verdana"/>
                <a:cs typeface="Verdana"/>
              </a:rPr>
              <a:t>d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50" dirty="0">
                <a:latin typeface="Verdana"/>
                <a:cs typeface="Verdana"/>
              </a:rPr>
              <a:t>s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-20" dirty="0">
                <a:latin typeface="Verdana"/>
                <a:cs typeface="Verdana"/>
              </a:rPr>
              <a:t>r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20" dirty="0">
                <a:latin typeface="Verdana"/>
                <a:cs typeface="Verdana"/>
              </a:rPr>
              <a:t>h</a:t>
            </a:r>
            <a:r>
              <a:rPr sz="2900" spc="-35" dirty="0">
                <a:latin typeface="Verdana"/>
                <a:cs typeface="Verdana"/>
              </a:rPr>
              <a:t>e  </a:t>
            </a:r>
            <a:r>
              <a:rPr sz="2900" spc="75" dirty="0">
                <a:latin typeface="Verdana"/>
                <a:cs typeface="Verdana"/>
              </a:rPr>
              <a:t>d</a:t>
            </a:r>
            <a:r>
              <a:rPr sz="2900" spc="-45" dirty="0">
                <a:latin typeface="Verdana"/>
                <a:cs typeface="Verdana"/>
              </a:rPr>
              <a:t>eve</a:t>
            </a:r>
            <a:r>
              <a:rPr sz="2900" spc="60" dirty="0">
                <a:latin typeface="Verdana"/>
                <a:cs typeface="Verdana"/>
              </a:rPr>
              <a:t>l</a:t>
            </a:r>
            <a:r>
              <a:rPr sz="2900" spc="50" dirty="0">
                <a:latin typeface="Verdana"/>
                <a:cs typeface="Verdana"/>
              </a:rPr>
              <a:t>o</a:t>
            </a:r>
            <a:r>
              <a:rPr sz="2900" spc="75" dirty="0">
                <a:latin typeface="Verdana"/>
                <a:cs typeface="Verdana"/>
              </a:rPr>
              <a:t>p</a:t>
            </a:r>
            <a:r>
              <a:rPr sz="2900" spc="-130" dirty="0">
                <a:latin typeface="Verdana"/>
                <a:cs typeface="Verdana"/>
              </a:rPr>
              <a:t>m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20" dirty="0">
                <a:latin typeface="Verdana"/>
                <a:cs typeface="Verdana"/>
              </a:rPr>
              <a:t>n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50" dirty="0">
                <a:latin typeface="Verdana"/>
                <a:cs typeface="Verdana"/>
              </a:rPr>
              <a:t>s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20" dirty="0">
                <a:latin typeface="Verdana"/>
                <a:cs typeface="Verdana"/>
              </a:rPr>
              <a:t>r</a:t>
            </a:r>
            <a:r>
              <a:rPr sz="2900" spc="-45" dirty="0">
                <a:latin typeface="Verdana"/>
                <a:cs typeface="Verdana"/>
              </a:rPr>
              <a:t>ve</a:t>
            </a:r>
            <a:r>
              <a:rPr sz="2900" spc="-20" dirty="0">
                <a:latin typeface="Verdana"/>
                <a:cs typeface="Verdana"/>
              </a:rPr>
              <a:t>r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75" dirty="0">
                <a:latin typeface="Verdana"/>
                <a:cs typeface="Verdana"/>
              </a:rPr>
              <a:t>w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20" dirty="0">
                <a:latin typeface="Verdana"/>
                <a:cs typeface="Verdana"/>
              </a:rPr>
              <a:t>h</a:t>
            </a:r>
            <a:r>
              <a:rPr sz="2900" spc="-330" dirty="0">
                <a:latin typeface="Verdana"/>
                <a:cs typeface="Verdana"/>
              </a:rPr>
              <a:t> </a:t>
            </a:r>
            <a:r>
              <a:rPr sz="2900" b="1" spc="-220" dirty="0">
                <a:latin typeface="Verdana"/>
                <a:cs typeface="Verdana"/>
              </a:rPr>
              <a:t>n</a:t>
            </a:r>
            <a:r>
              <a:rPr sz="2900" b="1" spc="-140" dirty="0">
                <a:latin typeface="Verdana"/>
                <a:cs typeface="Verdana"/>
              </a:rPr>
              <a:t>p</a:t>
            </a:r>
            <a:r>
              <a:rPr sz="2900" b="1" spc="-185" dirty="0">
                <a:latin typeface="Verdana"/>
                <a:cs typeface="Verdana"/>
              </a:rPr>
              <a:t>m  </a:t>
            </a:r>
            <a:r>
              <a:rPr sz="2900" b="1" spc="-265" dirty="0">
                <a:latin typeface="Verdana"/>
                <a:cs typeface="Verdana"/>
              </a:rPr>
              <a:t>s</a:t>
            </a:r>
            <a:r>
              <a:rPr sz="2900" b="1" spc="-95" dirty="0">
                <a:latin typeface="Verdana"/>
                <a:cs typeface="Verdana"/>
              </a:rPr>
              <a:t>t</a:t>
            </a:r>
            <a:r>
              <a:rPr sz="2900" b="1" spc="-275" dirty="0">
                <a:latin typeface="Verdana"/>
                <a:cs typeface="Verdana"/>
              </a:rPr>
              <a:t>a</a:t>
            </a:r>
            <a:r>
              <a:rPr sz="2900" b="1" spc="-204" dirty="0">
                <a:latin typeface="Verdana"/>
                <a:cs typeface="Verdana"/>
              </a:rPr>
              <a:t>r</a:t>
            </a:r>
            <a:r>
              <a:rPr sz="2900" b="1" spc="-95" dirty="0">
                <a:latin typeface="Verdana"/>
                <a:cs typeface="Verdana"/>
              </a:rPr>
              <a:t>t</a:t>
            </a:r>
            <a:r>
              <a:rPr sz="2900" spc="-285" dirty="0">
                <a:latin typeface="Verdana"/>
                <a:cs typeface="Verdana"/>
              </a:rPr>
              <a:t>.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80" dirty="0">
                <a:latin typeface="Verdana"/>
                <a:cs typeface="Verdana"/>
              </a:rPr>
              <a:t>T</a:t>
            </a:r>
            <a:r>
              <a:rPr sz="2900" spc="-20" dirty="0">
                <a:latin typeface="Verdana"/>
                <a:cs typeface="Verdana"/>
              </a:rPr>
              <a:t>h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-50" dirty="0">
                <a:latin typeface="Verdana"/>
                <a:cs typeface="Verdana"/>
              </a:rPr>
              <a:t>s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50" dirty="0">
                <a:latin typeface="Verdana"/>
                <a:cs typeface="Verdana"/>
              </a:rPr>
              <a:t>s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45" dirty="0">
                <a:latin typeface="Verdana"/>
                <a:cs typeface="Verdana"/>
              </a:rPr>
              <a:t>u</a:t>
            </a:r>
            <a:r>
              <a:rPr sz="2900" spc="75" dirty="0">
                <a:latin typeface="Verdana"/>
                <a:cs typeface="Verdana"/>
              </a:rPr>
              <a:t>p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75" dirty="0">
                <a:latin typeface="Verdana"/>
                <a:cs typeface="Verdana"/>
              </a:rPr>
              <a:t>p</a:t>
            </a:r>
            <a:r>
              <a:rPr sz="2900" spc="-20" dirty="0">
                <a:latin typeface="Verdana"/>
                <a:cs typeface="Verdana"/>
              </a:rPr>
              <a:t>r</a:t>
            </a:r>
            <a:r>
              <a:rPr sz="2900" spc="50" dirty="0">
                <a:latin typeface="Verdana"/>
                <a:cs typeface="Verdana"/>
              </a:rPr>
              <a:t>o</a:t>
            </a:r>
            <a:r>
              <a:rPr sz="2900" spc="-45" dirty="0">
                <a:latin typeface="Verdana"/>
                <a:cs typeface="Verdana"/>
              </a:rPr>
              <a:t>v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75" dirty="0">
                <a:latin typeface="Verdana"/>
                <a:cs typeface="Verdana"/>
              </a:rPr>
              <a:t>d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50" dirty="0">
                <a:latin typeface="Verdana"/>
                <a:cs typeface="Verdana"/>
              </a:rPr>
              <a:t>s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60" dirty="0">
                <a:latin typeface="Verdana"/>
                <a:cs typeface="Verdana"/>
              </a:rPr>
              <a:t>l</a:t>
            </a:r>
            <a:r>
              <a:rPr sz="2900" spc="50" dirty="0">
                <a:latin typeface="Verdana"/>
                <a:cs typeface="Verdana"/>
              </a:rPr>
              <a:t>o</a:t>
            </a:r>
            <a:r>
              <a:rPr sz="2900" spc="114" dirty="0">
                <a:latin typeface="Verdana"/>
                <a:cs typeface="Verdana"/>
              </a:rPr>
              <a:t>c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75" dirty="0">
                <a:latin typeface="Verdana"/>
                <a:cs typeface="Verdana"/>
              </a:rPr>
              <a:t>l  </a:t>
            </a:r>
            <a:r>
              <a:rPr sz="2900" spc="-50" dirty="0">
                <a:latin typeface="Verdana"/>
                <a:cs typeface="Verdana"/>
              </a:rPr>
              <a:t>s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20" dirty="0">
                <a:latin typeface="Verdana"/>
                <a:cs typeface="Verdana"/>
              </a:rPr>
              <a:t>r</a:t>
            </a:r>
            <a:r>
              <a:rPr sz="2900" spc="-45" dirty="0">
                <a:latin typeface="Verdana"/>
                <a:cs typeface="Verdana"/>
              </a:rPr>
              <a:t>ve</a:t>
            </a:r>
            <a:r>
              <a:rPr sz="2900" spc="-20" dirty="0">
                <a:latin typeface="Verdana"/>
                <a:cs typeface="Verdana"/>
              </a:rPr>
              <a:t>r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75" dirty="0">
                <a:latin typeface="Verdana"/>
                <a:cs typeface="Verdana"/>
              </a:rPr>
              <a:t>w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20" dirty="0">
                <a:latin typeface="Verdana"/>
                <a:cs typeface="Verdana"/>
              </a:rPr>
              <a:t>h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20" dirty="0">
                <a:latin typeface="Verdana"/>
                <a:cs typeface="Verdana"/>
              </a:rPr>
              <a:t>h</a:t>
            </a:r>
            <a:r>
              <a:rPr sz="2900" spc="50" dirty="0">
                <a:latin typeface="Verdana"/>
                <a:cs typeface="Verdana"/>
              </a:rPr>
              <a:t>o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20" dirty="0">
                <a:latin typeface="Verdana"/>
                <a:cs typeface="Verdana"/>
              </a:rPr>
              <a:t>r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60" dirty="0">
                <a:latin typeface="Verdana"/>
                <a:cs typeface="Verdana"/>
              </a:rPr>
              <a:t>l</a:t>
            </a:r>
            <a:r>
              <a:rPr sz="2900" spc="50" dirty="0">
                <a:latin typeface="Verdana"/>
                <a:cs typeface="Verdana"/>
              </a:rPr>
              <a:t>o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75" dirty="0">
                <a:latin typeface="Verdana"/>
                <a:cs typeface="Verdana"/>
              </a:rPr>
              <a:t>d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-20" dirty="0">
                <a:latin typeface="Verdana"/>
                <a:cs typeface="Verdana"/>
              </a:rPr>
              <a:t>n</a:t>
            </a:r>
            <a:r>
              <a:rPr sz="2900" spc="-190" dirty="0">
                <a:latin typeface="Verdana"/>
                <a:cs typeface="Verdana"/>
              </a:rPr>
              <a:t>g</a:t>
            </a:r>
            <a:r>
              <a:rPr sz="2900" spc="-280" dirty="0">
                <a:latin typeface="Verdana"/>
                <a:cs typeface="Verdana"/>
              </a:rPr>
              <a:t>,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60" dirty="0">
                <a:latin typeface="Verdana"/>
                <a:cs typeface="Verdana"/>
              </a:rPr>
              <a:t>ll</a:t>
            </a:r>
            <a:r>
              <a:rPr sz="2900" spc="50" dirty="0">
                <a:latin typeface="Verdana"/>
                <a:cs typeface="Verdana"/>
              </a:rPr>
              <a:t>o</a:t>
            </a:r>
            <a:r>
              <a:rPr sz="2900" spc="-75" dirty="0">
                <a:latin typeface="Verdana"/>
                <a:cs typeface="Verdana"/>
              </a:rPr>
              <a:t>w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-20" dirty="0">
                <a:latin typeface="Verdana"/>
                <a:cs typeface="Verdana"/>
              </a:rPr>
              <a:t>n</a:t>
            </a:r>
            <a:r>
              <a:rPr sz="2900" spc="-135" dirty="0">
                <a:latin typeface="Verdana"/>
                <a:cs typeface="Verdana"/>
              </a:rPr>
              <a:t>g  </a:t>
            </a:r>
            <a:r>
              <a:rPr sz="2900" spc="105" dirty="0">
                <a:latin typeface="Verdana"/>
                <a:cs typeface="Verdana"/>
              </a:rPr>
              <a:t>f</a:t>
            </a:r>
            <a:r>
              <a:rPr sz="2900" spc="50" dirty="0">
                <a:latin typeface="Verdana"/>
                <a:cs typeface="Verdana"/>
              </a:rPr>
              <a:t>o</a:t>
            </a:r>
            <a:r>
              <a:rPr sz="2900" spc="-20" dirty="0">
                <a:latin typeface="Verdana"/>
                <a:cs typeface="Verdana"/>
              </a:rPr>
              <a:t>r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-130" dirty="0">
                <a:latin typeface="Verdana"/>
                <a:cs typeface="Verdana"/>
              </a:rPr>
              <a:t>mm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75" dirty="0">
                <a:latin typeface="Verdana"/>
                <a:cs typeface="Verdana"/>
              </a:rPr>
              <a:t>d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60" dirty="0">
                <a:latin typeface="Verdana"/>
                <a:cs typeface="Verdana"/>
              </a:rPr>
              <a:t>t</a:t>
            </a:r>
            <a:r>
              <a:rPr sz="2900" spc="-45" dirty="0">
                <a:latin typeface="Verdana"/>
                <a:cs typeface="Verdana"/>
              </a:rPr>
              <a:t>e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105" dirty="0">
                <a:latin typeface="Verdana"/>
                <a:cs typeface="Verdana"/>
              </a:rPr>
              <a:t>f</a:t>
            </a:r>
            <a:r>
              <a:rPr sz="2900" spc="-45" dirty="0">
                <a:latin typeface="Verdana"/>
                <a:cs typeface="Verdana"/>
              </a:rPr>
              <a:t>ee</a:t>
            </a:r>
            <a:r>
              <a:rPr sz="2900" spc="75" dirty="0">
                <a:latin typeface="Verdana"/>
                <a:cs typeface="Verdana"/>
              </a:rPr>
              <a:t>db</a:t>
            </a:r>
            <a:r>
              <a:rPr sz="2900" spc="-110" dirty="0">
                <a:latin typeface="Verdana"/>
                <a:cs typeface="Verdana"/>
              </a:rPr>
              <a:t>a</a:t>
            </a:r>
            <a:r>
              <a:rPr sz="2900" spc="114" dirty="0">
                <a:latin typeface="Verdana"/>
                <a:cs typeface="Verdana"/>
              </a:rPr>
              <a:t>c</a:t>
            </a:r>
            <a:r>
              <a:rPr sz="2900" spc="-250" dirty="0">
                <a:latin typeface="Verdana"/>
                <a:cs typeface="Verdana"/>
              </a:rPr>
              <a:t>k</a:t>
            </a:r>
            <a:r>
              <a:rPr sz="2900" spc="-305" dirty="0">
                <a:latin typeface="Verdana"/>
                <a:cs typeface="Verdana"/>
              </a:rPr>
              <a:t> </a:t>
            </a:r>
            <a:r>
              <a:rPr sz="2900" spc="75" dirty="0">
                <a:latin typeface="Verdana"/>
                <a:cs typeface="Verdana"/>
              </a:rPr>
              <a:t>d</a:t>
            </a:r>
            <a:r>
              <a:rPr sz="2900" spc="-45" dirty="0">
                <a:latin typeface="Verdana"/>
                <a:cs typeface="Verdana"/>
              </a:rPr>
              <a:t>u</a:t>
            </a:r>
            <a:r>
              <a:rPr sz="2900" spc="-20" dirty="0">
                <a:latin typeface="Verdana"/>
                <a:cs typeface="Verdana"/>
              </a:rPr>
              <a:t>r</a:t>
            </a:r>
            <a:r>
              <a:rPr sz="2900" spc="-15" dirty="0">
                <a:latin typeface="Verdana"/>
                <a:cs typeface="Verdana"/>
              </a:rPr>
              <a:t>i</a:t>
            </a:r>
            <a:r>
              <a:rPr sz="2900" spc="-20" dirty="0">
                <a:latin typeface="Verdana"/>
                <a:cs typeface="Verdana"/>
              </a:rPr>
              <a:t>n</a:t>
            </a:r>
            <a:r>
              <a:rPr sz="2900" spc="-135" dirty="0">
                <a:latin typeface="Verdana"/>
                <a:cs typeface="Verdana"/>
              </a:rPr>
              <a:t>g  </a:t>
            </a:r>
            <a:r>
              <a:rPr sz="2900" spc="-25" dirty="0">
                <a:latin typeface="Verdana"/>
                <a:cs typeface="Verdana"/>
              </a:rPr>
              <a:t>development.</a:t>
            </a:r>
            <a:endParaRPr sz="29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45640" y="407240"/>
            <a:ext cx="8982075" cy="30765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399"/>
              </a:lnSpc>
              <a:spcBef>
                <a:spcPts val="95"/>
              </a:spcBef>
            </a:pPr>
            <a:r>
              <a:rPr sz="8600" spc="-835" dirty="0"/>
              <a:t>S</a:t>
            </a:r>
            <a:r>
              <a:rPr sz="8600" spc="-675" dirty="0"/>
              <a:t>e</a:t>
            </a:r>
            <a:r>
              <a:rPr sz="8600" spc="-320" dirty="0"/>
              <a:t>tt</a:t>
            </a:r>
            <a:r>
              <a:rPr sz="8600" spc="-450" dirty="0"/>
              <a:t>i</a:t>
            </a:r>
            <a:r>
              <a:rPr sz="8600" spc="-700" dirty="0"/>
              <a:t>n</a:t>
            </a:r>
            <a:r>
              <a:rPr sz="8600" spc="-1190" dirty="0"/>
              <a:t>g</a:t>
            </a:r>
            <a:r>
              <a:rPr sz="8600" spc="-910" dirty="0"/>
              <a:t> </a:t>
            </a:r>
            <a:r>
              <a:rPr sz="8600" spc="-470" dirty="0"/>
              <a:t>U</a:t>
            </a:r>
            <a:r>
              <a:rPr sz="8600" spc="-459" dirty="0"/>
              <a:t>p</a:t>
            </a:r>
            <a:r>
              <a:rPr sz="8600" spc="-910" dirty="0"/>
              <a:t> </a:t>
            </a:r>
            <a:r>
              <a:rPr sz="8600" spc="-985" dirty="0"/>
              <a:t>R</a:t>
            </a:r>
            <a:r>
              <a:rPr sz="8600" spc="-675" dirty="0"/>
              <a:t>e</a:t>
            </a:r>
            <a:r>
              <a:rPr sz="8600" spc="-860" dirty="0"/>
              <a:t>a</a:t>
            </a:r>
            <a:r>
              <a:rPr sz="8600" spc="-285" dirty="0"/>
              <a:t>c</a:t>
            </a:r>
            <a:r>
              <a:rPr sz="8600" spc="-265" dirty="0"/>
              <a:t>t  </a:t>
            </a:r>
            <a:r>
              <a:rPr sz="8600" spc="-635" dirty="0"/>
              <a:t>Environment</a:t>
            </a:r>
            <a:endParaRPr sz="8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5805" y="2749530"/>
            <a:ext cx="4207385" cy="590203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5114337" y="2561386"/>
            <a:ext cx="12569825" cy="5645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5199"/>
              </a:lnSpc>
              <a:spcBef>
                <a:spcPts val="100"/>
              </a:spcBef>
            </a:pPr>
            <a:r>
              <a:rPr sz="3200" spc="5" dirty="0">
                <a:latin typeface="Verdana"/>
                <a:cs typeface="Verdana"/>
              </a:rPr>
              <a:t>C</a:t>
            </a:r>
            <a:r>
              <a:rPr sz="3200" spc="35" dirty="0">
                <a:latin typeface="Verdana"/>
                <a:cs typeface="Verdana"/>
              </a:rPr>
              <a:t>o</a:t>
            </a:r>
            <a:r>
              <a:rPr sz="3200" spc="-175" dirty="0">
                <a:latin typeface="Verdana"/>
                <a:cs typeface="Verdana"/>
              </a:rPr>
              <a:t>m</a:t>
            </a:r>
            <a:r>
              <a:rPr sz="3200" spc="60" dirty="0">
                <a:latin typeface="Verdana"/>
                <a:cs typeface="Verdana"/>
              </a:rPr>
              <a:t>p</a:t>
            </a:r>
            <a:r>
              <a:rPr sz="3200" spc="35" dirty="0">
                <a:latin typeface="Verdana"/>
                <a:cs typeface="Verdana"/>
              </a:rPr>
              <a:t>o</a:t>
            </a:r>
            <a:r>
              <a:rPr sz="3200" spc="-45" dirty="0">
                <a:latin typeface="Verdana"/>
                <a:cs typeface="Verdana"/>
              </a:rPr>
              <a:t>n</a:t>
            </a:r>
            <a:r>
              <a:rPr sz="3200" spc="-70" dirty="0">
                <a:latin typeface="Verdana"/>
                <a:cs typeface="Verdana"/>
              </a:rPr>
              <a:t>e</a:t>
            </a:r>
            <a:r>
              <a:rPr sz="3200" spc="-45" dirty="0">
                <a:latin typeface="Verdana"/>
                <a:cs typeface="Verdana"/>
              </a:rPr>
              <a:t>n</a:t>
            </a:r>
            <a:r>
              <a:rPr sz="3200" spc="50" dirty="0">
                <a:latin typeface="Verdana"/>
                <a:cs typeface="Verdana"/>
              </a:rPr>
              <a:t>t</a:t>
            </a:r>
            <a:r>
              <a:rPr sz="3200" spc="-70" dirty="0">
                <a:latin typeface="Verdana"/>
                <a:cs typeface="Verdana"/>
              </a:rPr>
              <a:t>s</a:t>
            </a:r>
            <a:r>
              <a:rPr sz="3200" spc="-275" dirty="0">
                <a:latin typeface="Verdana"/>
                <a:cs typeface="Verdana"/>
              </a:rPr>
              <a:t> </a:t>
            </a:r>
            <a:r>
              <a:rPr sz="3200" spc="-140" dirty="0">
                <a:latin typeface="Verdana"/>
                <a:cs typeface="Verdana"/>
              </a:rPr>
              <a:t>a</a:t>
            </a:r>
            <a:r>
              <a:rPr sz="3200" spc="-40" dirty="0">
                <a:latin typeface="Verdana"/>
                <a:cs typeface="Verdana"/>
              </a:rPr>
              <a:t>r</a:t>
            </a:r>
            <a:r>
              <a:rPr sz="3200" spc="-65" dirty="0">
                <a:latin typeface="Verdana"/>
                <a:cs typeface="Verdana"/>
              </a:rPr>
              <a:t>e</a:t>
            </a:r>
            <a:r>
              <a:rPr sz="3200" spc="-275" dirty="0">
                <a:latin typeface="Verdana"/>
                <a:cs typeface="Verdana"/>
              </a:rPr>
              <a:t> </a:t>
            </a:r>
            <a:r>
              <a:rPr sz="3200" spc="50" dirty="0">
                <a:latin typeface="Verdana"/>
                <a:cs typeface="Verdana"/>
              </a:rPr>
              <a:t>t</a:t>
            </a:r>
            <a:r>
              <a:rPr sz="3200" spc="-45" dirty="0">
                <a:latin typeface="Verdana"/>
                <a:cs typeface="Verdana"/>
              </a:rPr>
              <a:t>h</a:t>
            </a:r>
            <a:r>
              <a:rPr sz="3200" spc="-65" dirty="0">
                <a:latin typeface="Verdana"/>
                <a:cs typeface="Verdana"/>
              </a:rPr>
              <a:t>e</a:t>
            </a:r>
            <a:r>
              <a:rPr sz="3200" spc="-275" dirty="0">
                <a:latin typeface="Verdana"/>
                <a:cs typeface="Verdana"/>
              </a:rPr>
              <a:t> </a:t>
            </a:r>
            <a:r>
              <a:rPr sz="3200" spc="60" dirty="0">
                <a:latin typeface="Verdana"/>
                <a:cs typeface="Verdana"/>
              </a:rPr>
              <a:t>b</a:t>
            </a:r>
            <a:r>
              <a:rPr sz="3200" spc="-70" dirty="0">
                <a:latin typeface="Verdana"/>
                <a:cs typeface="Verdana"/>
              </a:rPr>
              <a:t>u</a:t>
            </a:r>
            <a:r>
              <a:rPr sz="3200" spc="-30" dirty="0">
                <a:latin typeface="Verdana"/>
                <a:cs typeface="Verdana"/>
              </a:rPr>
              <a:t>i</a:t>
            </a:r>
            <a:r>
              <a:rPr sz="3200" spc="55" dirty="0">
                <a:latin typeface="Verdana"/>
                <a:cs typeface="Verdana"/>
              </a:rPr>
              <a:t>l</a:t>
            </a:r>
            <a:r>
              <a:rPr sz="3200" spc="60" dirty="0">
                <a:latin typeface="Verdana"/>
                <a:cs typeface="Verdana"/>
              </a:rPr>
              <a:t>d</a:t>
            </a:r>
            <a:r>
              <a:rPr sz="3200" spc="-30" dirty="0">
                <a:latin typeface="Verdana"/>
                <a:cs typeface="Verdana"/>
              </a:rPr>
              <a:t>i</a:t>
            </a:r>
            <a:r>
              <a:rPr sz="3200" spc="-45" dirty="0">
                <a:latin typeface="Verdana"/>
                <a:cs typeface="Verdana"/>
              </a:rPr>
              <a:t>n</a:t>
            </a:r>
            <a:r>
              <a:rPr sz="3200" spc="-225" dirty="0">
                <a:latin typeface="Verdana"/>
                <a:cs typeface="Verdana"/>
              </a:rPr>
              <a:t>g</a:t>
            </a:r>
            <a:r>
              <a:rPr sz="3200" spc="-275" dirty="0">
                <a:latin typeface="Verdana"/>
                <a:cs typeface="Verdana"/>
              </a:rPr>
              <a:t> </a:t>
            </a:r>
            <a:r>
              <a:rPr sz="3200" spc="60" dirty="0">
                <a:latin typeface="Verdana"/>
                <a:cs typeface="Verdana"/>
              </a:rPr>
              <a:t>b</a:t>
            </a:r>
            <a:r>
              <a:rPr sz="3200" spc="55" dirty="0">
                <a:latin typeface="Verdana"/>
                <a:cs typeface="Verdana"/>
              </a:rPr>
              <a:t>l</a:t>
            </a:r>
            <a:r>
              <a:rPr sz="3200" spc="35" dirty="0">
                <a:latin typeface="Verdana"/>
                <a:cs typeface="Verdana"/>
              </a:rPr>
              <a:t>o</a:t>
            </a:r>
            <a:r>
              <a:rPr sz="3200" spc="105" dirty="0">
                <a:latin typeface="Verdana"/>
                <a:cs typeface="Verdana"/>
              </a:rPr>
              <a:t>c</a:t>
            </a:r>
            <a:r>
              <a:rPr sz="3200" spc="-295" dirty="0">
                <a:latin typeface="Verdana"/>
                <a:cs typeface="Verdana"/>
              </a:rPr>
              <a:t>k</a:t>
            </a:r>
            <a:r>
              <a:rPr sz="3200" spc="-70" dirty="0">
                <a:latin typeface="Verdana"/>
                <a:cs typeface="Verdana"/>
              </a:rPr>
              <a:t>s</a:t>
            </a:r>
            <a:r>
              <a:rPr sz="3200" spc="-275" dirty="0">
                <a:latin typeface="Verdana"/>
                <a:cs typeface="Verdana"/>
              </a:rPr>
              <a:t> </a:t>
            </a:r>
            <a:r>
              <a:rPr sz="3200" spc="35" dirty="0">
                <a:latin typeface="Verdana"/>
                <a:cs typeface="Verdana"/>
              </a:rPr>
              <a:t>o</a:t>
            </a:r>
            <a:r>
              <a:rPr sz="3200" spc="105" dirty="0">
                <a:latin typeface="Verdana"/>
                <a:cs typeface="Verdana"/>
              </a:rPr>
              <a:t>f</a:t>
            </a:r>
            <a:r>
              <a:rPr sz="3200" spc="-275" dirty="0">
                <a:latin typeface="Verdana"/>
                <a:cs typeface="Verdana"/>
              </a:rPr>
              <a:t> </a:t>
            </a:r>
            <a:r>
              <a:rPr sz="3200" spc="-110" dirty="0">
                <a:latin typeface="Verdana"/>
                <a:cs typeface="Verdana"/>
              </a:rPr>
              <a:t>R</a:t>
            </a:r>
            <a:r>
              <a:rPr sz="3200" spc="-70" dirty="0">
                <a:latin typeface="Verdana"/>
                <a:cs typeface="Verdana"/>
              </a:rPr>
              <a:t>e</a:t>
            </a:r>
            <a:r>
              <a:rPr sz="3200" spc="-140" dirty="0">
                <a:latin typeface="Verdana"/>
                <a:cs typeface="Verdana"/>
              </a:rPr>
              <a:t>a</a:t>
            </a:r>
            <a:r>
              <a:rPr sz="3200" spc="105" dirty="0">
                <a:latin typeface="Verdana"/>
                <a:cs typeface="Verdana"/>
              </a:rPr>
              <a:t>c</a:t>
            </a:r>
            <a:r>
              <a:rPr sz="3200" spc="55" dirty="0">
                <a:latin typeface="Verdana"/>
                <a:cs typeface="Verdana"/>
              </a:rPr>
              <a:t>t</a:t>
            </a:r>
            <a:r>
              <a:rPr sz="3200" spc="-275" dirty="0">
                <a:latin typeface="Verdana"/>
                <a:cs typeface="Verdana"/>
              </a:rPr>
              <a:t> </a:t>
            </a:r>
            <a:r>
              <a:rPr sz="3200" spc="-140" dirty="0">
                <a:latin typeface="Verdana"/>
                <a:cs typeface="Verdana"/>
              </a:rPr>
              <a:t>a</a:t>
            </a:r>
            <a:r>
              <a:rPr sz="3200" spc="60" dirty="0">
                <a:latin typeface="Verdana"/>
                <a:cs typeface="Verdana"/>
              </a:rPr>
              <a:t>pp</a:t>
            </a:r>
            <a:r>
              <a:rPr sz="3200" spc="55" dirty="0">
                <a:latin typeface="Verdana"/>
                <a:cs typeface="Verdana"/>
              </a:rPr>
              <a:t>l</a:t>
            </a:r>
            <a:r>
              <a:rPr sz="3200" spc="-30" dirty="0">
                <a:latin typeface="Verdana"/>
                <a:cs typeface="Verdana"/>
              </a:rPr>
              <a:t>i</a:t>
            </a:r>
            <a:r>
              <a:rPr sz="3200" spc="105" dirty="0">
                <a:latin typeface="Verdana"/>
                <a:cs typeface="Verdana"/>
              </a:rPr>
              <a:t>c</a:t>
            </a:r>
            <a:r>
              <a:rPr sz="3200" spc="-140" dirty="0">
                <a:latin typeface="Verdana"/>
                <a:cs typeface="Verdana"/>
              </a:rPr>
              <a:t>a</a:t>
            </a:r>
            <a:r>
              <a:rPr sz="3200" spc="50" dirty="0">
                <a:latin typeface="Verdana"/>
                <a:cs typeface="Verdana"/>
              </a:rPr>
              <a:t>t</a:t>
            </a:r>
            <a:r>
              <a:rPr sz="3200" spc="-30" dirty="0">
                <a:latin typeface="Verdana"/>
                <a:cs typeface="Verdana"/>
              </a:rPr>
              <a:t>i</a:t>
            </a:r>
            <a:r>
              <a:rPr sz="3200" spc="35" dirty="0">
                <a:latin typeface="Verdana"/>
                <a:cs typeface="Verdana"/>
              </a:rPr>
              <a:t>o</a:t>
            </a:r>
            <a:r>
              <a:rPr sz="3200" spc="-45" dirty="0">
                <a:latin typeface="Verdana"/>
                <a:cs typeface="Verdana"/>
              </a:rPr>
              <a:t>n</a:t>
            </a:r>
            <a:r>
              <a:rPr sz="3200" spc="-75" dirty="0">
                <a:latin typeface="Verdana"/>
                <a:cs typeface="Verdana"/>
              </a:rPr>
              <a:t>s</a:t>
            </a:r>
            <a:r>
              <a:rPr sz="3200" spc="-320" dirty="0">
                <a:latin typeface="Verdana"/>
                <a:cs typeface="Verdana"/>
              </a:rPr>
              <a:t>.</a:t>
            </a:r>
            <a:r>
              <a:rPr sz="3200" spc="-275" dirty="0">
                <a:latin typeface="Verdana"/>
                <a:cs typeface="Verdana"/>
              </a:rPr>
              <a:t> </a:t>
            </a:r>
            <a:r>
              <a:rPr sz="3200" spc="-110" dirty="0">
                <a:latin typeface="Verdana"/>
                <a:cs typeface="Verdana"/>
              </a:rPr>
              <a:t>T</a:t>
            </a:r>
            <a:r>
              <a:rPr sz="3200" spc="-45" dirty="0">
                <a:latin typeface="Verdana"/>
                <a:cs typeface="Verdana"/>
              </a:rPr>
              <a:t>h</a:t>
            </a:r>
            <a:r>
              <a:rPr sz="3200" spc="-70" dirty="0">
                <a:latin typeface="Verdana"/>
                <a:cs typeface="Verdana"/>
              </a:rPr>
              <a:t>e</a:t>
            </a:r>
            <a:r>
              <a:rPr sz="3200" spc="-55" dirty="0">
                <a:latin typeface="Verdana"/>
                <a:cs typeface="Verdana"/>
              </a:rPr>
              <a:t>y  </a:t>
            </a:r>
            <a:r>
              <a:rPr sz="3200" spc="-25" dirty="0">
                <a:latin typeface="Verdana"/>
                <a:cs typeface="Verdana"/>
              </a:rPr>
              <a:t>can</a:t>
            </a:r>
            <a:r>
              <a:rPr sz="3200" spc="-20" dirty="0">
                <a:latin typeface="Verdana"/>
                <a:cs typeface="Verdana"/>
              </a:rPr>
              <a:t> </a:t>
            </a:r>
            <a:r>
              <a:rPr sz="3200" spc="-5" dirty="0">
                <a:latin typeface="Verdana"/>
                <a:cs typeface="Verdana"/>
              </a:rPr>
              <a:t>be</a:t>
            </a:r>
            <a:r>
              <a:rPr sz="3200" spc="1120" dirty="0">
                <a:latin typeface="Verdana"/>
                <a:cs typeface="Verdana"/>
              </a:rPr>
              <a:t> </a:t>
            </a:r>
            <a:r>
              <a:rPr sz="3200" dirty="0">
                <a:latin typeface="Verdana"/>
                <a:cs typeface="Verdana"/>
              </a:rPr>
              <a:t>functional</a:t>
            </a:r>
            <a:r>
              <a:rPr sz="3200" spc="5" dirty="0">
                <a:latin typeface="Verdana"/>
                <a:cs typeface="Verdana"/>
              </a:rPr>
              <a:t> </a:t>
            </a:r>
            <a:r>
              <a:rPr sz="3200" spc="-110" dirty="0">
                <a:latin typeface="Verdana"/>
                <a:cs typeface="Verdana"/>
              </a:rPr>
              <a:t>(stateless)</a:t>
            </a:r>
            <a:r>
              <a:rPr sz="3200" spc="-105" dirty="0">
                <a:latin typeface="Verdana"/>
                <a:cs typeface="Verdana"/>
              </a:rPr>
              <a:t> </a:t>
            </a:r>
            <a:r>
              <a:rPr sz="3200" dirty="0">
                <a:latin typeface="Verdana"/>
                <a:cs typeface="Verdana"/>
              </a:rPr>
              <a:t>or</a:t>
            </a:r>
            <a:r>
              <a:rPr sz="3200" spc="5" dirty="0">
                <a:latin typeface="Verdana"/>
                <a:cs typeface="Verdana"/>
              </a:rPr>
              <a:t> </a:t>
            </a:r>
            <a:r>
              <a:rPr sz="3200" spc="-50" dirty="0">
                <a:latin typeface="Verdana"/>
                <a:cs typeface="Verdana"/>
              </a:rPr>
              <a:t>class-based</a:t>
            </a:r>
            <a:r>
              <a:rPr sz="3200" spc="-45" dirty="0">
                <a:latin typeface="Verdana"/>
                <a:cs typeface="Verdana"/>
              </a:rPr>
              <a:t> </a:t>
            </a:r>
            <a:r>
              <a:rPr sz="3200" spc="-114" dirty="0">
                <a:latin typeface="Verdana"/>
                <a:cs typeface="Verdana"/>
              </a:rPr>
              <a:t>(stateful). </a:t>
            </a:r>
            <a:r>
              <a:rPr sz="3200" spc="-110" dirty="0">
                <a:latin typeface="Verdana"/>
                <a:cs typeface="Verdana"/>
              </a:rPr>
              <a:t> </a:t>
            </a:r>
            <a:r>
              <a:rPr sz="3200" spc="-10" dirty="0">
                <a:latin typeface="Verdana"/>
                <a:cs typeface="Verdana"/>
              </a:rPr>
              <a:t>Functional components </a:t>
            </a:r>
            <a:r>
              <a:rPr sz="3200" spc="-80" dirty="0">
                <a:latin typeface="Verdana"/>
                <a:cs typeface="Verdana"/>
              </a:rPr>
              <a:t>are </a:t>
            </a:r>
            <a:r>
              <a:rPr sz="3200" spc="-40" dirty="0">
                <a:latin typeface="Verdana"/>
                <a:cs typeface="Verdana"/>
              </a:rPr>
              <a:t>simple </a:t>
            </a:r>
            <a:r>
              <a:rPr sz="3200" spc="-10" dirty="0">
                <a:latin typeface="Verdana"/>
                <a:cs typeface="Verdana"/>
              </a:rPr>
              <a:t>JavaScript </a:t>
            </a:r>
            <a:r>
              <a:rPr sz="3200" spc="5" dirty="0">
                <a:latin typeface="Verdana"/>
                <a:cs typeface="Verdana"/>
              </a:rPr>
              <a:t>functions </a:t>
            </a:r>
            <a:r>
              <a:rPr sz="3200" spc="-20" dirty="0">
                <a:latin typeface="Verdana"/>
                <a:cs typeface="Verdana"/>
              </a:rPr>
              <a:t>that </a:t>
            </a:r>
            <a:r>
              <a:rPr sz="3200" spc="-15" dirty="0">
                <a:latin typeface="Verdana"/>
                <a:cs typeface="Verdana"/>
              </a:rPr>
              <a:t> </a:t>
            </a:r>
            <a:r>
              <a:rPr sz="3200" spc="-35" dirty="0">
                <a:latin typeface="Verdana"/>
                <a:cs typeface="Verdana"/>
              </a:rPr>
              <a:t>return </a:t>
            </a:r>
            <a:r>
              <a:rPr sz="3200" spc="-100" dirty="0">
                <a:latin typeface="Verdana"/>
                <a:cs typeface="Verdana"/>
              </a:rPr>
              <a:t>JSX, </a:t>
            </a:r>
            <a:r>
              <a:rPr sz="3200" spc="-135" dirty="0">
                <a:latin typeface="Verdana"/>
                <a:cs typeface="Verdana"/>
              </a:rPr>
              <a:t>a </a:t>
            </a:r>
            <a:r>
              <a:rPr sz="3200" spc="-95" dirty="0">
                <a:latin typeface="Verdana"/>
                <a:cs typeface="Verdana"/>
              </a:rPr>
              <a:t>syntax </a:t>
            </a:r>
            <a:r>
              <a:rPr sz="3200" spc="-60" dirty="0">
                <a:latin typeface="Verdana"/>
                <a:cs typeface="Verdana"/>
              </a:rPr>
              <a:t>extension </a:t>
            </a:r>
            <a:r>
              <a:rPr sz="3200" spc="-20" dirty="0">
                <a:latin typeface="Verdana"/>
                <a:cs typeface="Verdana"/>
              </a:rPr>
              <a:t>that </a:t>
            </a:r>
            <a:r>
              <a:rPr sz="3200" b="1" spc="-245" dirty="0">
                <a:latin typeface="Verdana"/>
                <a:cs typeface="Verdana"/>
              </a:rPr>
              <a:t>looks</a:t>
            </a:r>
            <a:r>
              <a:rPr sz="3200" b="1" spc="-240" dirty="0">
                <a:latin typeface="Verdana"/>
                <a:cs typeface="Verdana"/>
              </a:rPr>
              <a:t> </a:t>
            </a:r>
            <a:r>
              <a:rPr sz="3200" b="1" spc="-235" dirty="0">
                <a:latin typeface="Verdana"/>
                <a:cs typeface="Verdana"/>
              </a:rPr>
              <a:t>like</a:t>
            </a:r>
            <a:r>
              <a:rPr sz="3200" b="1" spc="-229" dirty="0">
                <a:latin typeface="Verdana"/>
                <a:cs typeface="Verdana"/>
              </a:rPr>
              <a:t> </a:t>
            </a:r>
            <a:r>
              <a:rPr sz="3200" b="1" spc="-210" dirty="0">
                <a:latin typeface="Verdana"/>
                <a:cs typeface="Verdana"/>
              </a:rPr>
              <a:t>HTML</a:t>
            </a:r>
            <a:r>
              <a:rPr sz="3200" spc="-210" dirty="0">
                <a:latin typeface="Verdana"/>
                <a:cs typeface="Verdana"/>
              </a:rPr>
              <a:t>.</a:t>
            </a:r>
            <a:r>
              <a:rPr sz="3200" spc="-204" dirty="0">
                <a:latin typeface="Verdana"/>
                <a:cs typeface="Verdana"/>
              </a:rPr>
              <a:t> </a:t>
            </a:r>
            <a:r>
              <a:rPr sz="3200" spc="-45" dirty="0">
                <a:latin typeface="Verdana"/>
                <a:cs typeface="Verdana"/>
              </a:rPr>
              <a:t>Class </a:t>
            </a:r>
            <a:r>
              <a:rPr sz="3200" spc="-40" dirty="0">
                <a:latin typeface="Verdana"/>
                <a:cs typeface="Verdana"/>
              </a:rPr>
              <a:t> </a:t>
            </a:r>
            <a:r>
              <a:rPr sz="3200" spc="-10" dirty="0">
                <a:latin typeface="Verdana"/>
                <a:cs typeface="Verdana"/>
              </a:rPr>
              <a:t>components </a:t>
            </a:r>
            <a:r>
              <a:rPr sz="3200" spc="-60" dirty="0">
                <a:latin typeface="Verdana"/>
                <a:cs typeface="Verdana"/>
              </a:rPr>
              <a:t>extend </a:t>
            </a:r>
            <a:r>
              <a:rPr sz="3200" spc="-45" dirty="0">
                <a:latin typeface="Verdana"/>
                <a:cs typeface="Verdana"/>
              </a:rPr>
              <a:t>React.Component </a:t>
            </a:r>
            <a:r>
              <a:rPr sz="3200" spc="-40" dirty="0">
                <a:latin typeface="Verdana"/>
                <a:cs typeface="Verdana"/>
              </a:rPr>
              <a:t>and </a:t>
            </a:r>
            <a:r>
              <a:rPr sz="3200" spc="-25" dirty="0">
                <a:latin typeface="Verdana"/>
                <a:cs typeface="Verdana"/>
              </a:rPr>
              <a:t>can </a:t>
            </a:r>
            <a:r>
              <a:rPr sz="3200" spc="-135" dirty="0">
                <a:latin typeface="Verdana"/>
                <a:cs typeface="Verdana"/>
              </a:rPr>
              <a:t>manage </a:t>
            </a:r>
            <a:r>
              <a:rPr sz="3200" spc="-40" dirty="0">
                <a:latin typeface="Verdana"/>
                <a:cs typeface="Verdana"/>
              </a:rPr>
              <a:t>state </a:t>
            </a:r>
            <a:r>
              <a:rPr sz="3200" spc="-35" dirty="0">
                <a:latin typeface="Verdana"/>
                <a:cs typeface="Verdana"/>
              </a:rPr>
              <a:t> </a:t>
            </a:r>
            <a:r>
              <a:rPr sz="3200" spc="-40" dirty="0">
                <a:latin typeface="Verdana"/>
                <a:cs typeface="Verdana"/>
              </a:rPr>
              <a:t>and </a:t>
            </a:r>
            <a:r>
              <a:rPr sz="3200" spc="20" dirty="0">
                <a:latin typeface="Verdana"/>
                <a:cs typeface="Verdana"/>
              </a:rPr>
              <a:t>lifecycle </a:t>
            </a:r>
            <a:r>
              <a:rPr sz="3200" spc="-70" dirty="0">
                <a:latin typeface="Verdana"/>
                <a:cs typeface="Verdana"/>
              </a:rPr>
              <a:t>methods. </a:t>
            </a:r>
            <a:r>
              <a:rPr sz="3200" spc="-20" dirty="0">
                <a:latin typeface="Verdana"/>
                <a:cs typeface="Verdana"/>
              </a:rPr>
              <a:t>Components </a:t>
            </a:r>
            <a:r>
              <a:rPr sz="3200" spc="20" dirty="0">
                <a:latin typeface="Verdana"/>
                <a:cs typeface="Verdana"/>
              </a:rPr>
              <a:t>accept </a:t>
            </a:r>
            <a:r>
              <a:rPr sz="3200" spc="-45" dirty="0">
                <a:latin typeface="Verdana"/>
                <a:cs typeface="Verdana"/>
              </a:rPr>
              <a:t>props, </a:t>
            </a:r>
            <a:r>
              <a:rPr sz="3200" spc="-15" dirty="0">
                <a:latin typeface="Verdana"/>
                <a:cs typeface="Verdana"/>
              </a:rPr>
              <a:t>short </a:t>
            </a:r>
            <a:r>
              <a:rPr sz="3200" spc="35" dirty="0">
                <a:latin typeface="Verdana"/>
                <a:cs typeface="Verdana"/>
              </a:rPr>
              <a:t>for </a:t>
            </a:r>
            <a:r>
              <a:rPr sz="3200" spc="40" dirty="0">
                <a:latin typeface="Verdana"/>
                <a:cs typeface="Verdana"/>
              </a:rPr>
              <a:t> </a:t>
            </a:r>
            <a:r>
              <a:rPr sz="3200" spc="-40" dirty="0">
                <a:latin typeface="Verdana"/>
                <a:cs typeface="Verdana"/>
              </a:rPr>
              <a:t>properties,</a:t>
            </a:r>
            <a:r>
              <a:rPr sz="3200" spc="-35" dirty="0">
                <a:latin typeface="Verdana"/>
                <a:cs typeface="Verdana"/>
              </a:rPr>
              <a:t> </a:t>
            </a:r>
            <a:r>
              <a:rPr sz="3200" spc="45" dirty="0">
                <a:latin typeface="Verdana"/>
                <a:cs typeface="Verdana"/>
              </a:rPr>
              <a:t>to</a:t>
            </a:r>
            <a:r>
              <a:rPr sz="3200" spc="50" dirty="0">
                <a:latin typeface="Verdana"/>
                <a:cs typeface="Verdana"/>
              </a:rPr>
              <a:t> </a:t>
            </a:r>
            <a:r>
              <a:rPr sz="3200" spc="-55" dirty="0">
                <a:latin typeface="Verdana"/>
                <a:cs typeface="Verdana"/>
              </a:rPr>
              <a:t>pass</a:t>
            </a:r>
            <a:r>
              <a:rPr sz="3200" spc="-50" dirty="0">
                <a:latin typeface="Verdana"/>
                <a:cs typeface="Verdana"/>
              </a:rPr>
              <a:t> </a:t>
            </a:r>
            <a:r>
              <a:rPr sz="3200" spc="-40" dirty="0">
                <a:latin typeface="Verdana"/>
                <a:cs typeface="Verdana"/>
              </a:rPr>
              <a:t>data</a:t>
            </a:r>
            <a:r>
              <a:rPr sz="3200" spc="-35" dirty="0">
                <a:latin typeface="Verdana"/>
                <a:cs typeface="Verdana"/>
              </a:rPr>
              <a:t> </a:t>
            </a:r>
            <a:r>
              <a:rPr sz="3200" spc="-40" dirty="0">
                <a:latin typeface="Verdana"/>
                <a:cs typeface="Verdana"/>
              </a:rPr>
              <a:t>and</a:t>
            </a:r>
            <a:r>
              <a:rPr sz="3200" spc="-35" dirty="0">
                <a:latin typeface="Verdana"/>
                <a:cs typeface="Verdana"/>
              </a:rPr>
              <a:t> </a:t>
            </a:r>
            <a:r>
              <a:rPr sz="3200" spc="5" dirty="0">
                <a:latin typeface="Verdana"/>
                <a:cs typeface="Verdana"/>
              </a:rPr>
              <a:t>functions</a:t>
            </a:r>
            <a:r>
              <a:rPr sz="3200" spc="10" dirty="0">
                <a:latin typeface="Verdana"/>
                <a:cs typeface="Verdana"/>
              </a:rPr>
              <a:t> </a:t>
            </a:r>
            <a:r>
              <a:rPr sz="3200" spc="-35" dirty="0">
                <a:latin typeface="Verdana"/>
                <a:cs typeface="Verdana"/>
              </a:rPr>
              <a:t>between</a:t>
            </a:r>
            <a:r>
              <a:rPr sz="3200" spc="-30" dirty="0">
                <a:latin typeface="Verdana"/>
                <a:cs typeface="Verdana"/>
              </a:rPr>
              <a:t> </a:t>
            </a:r>
            <a:r>
              <a:rPr sz="3200" spc="-114" dirty="0">
                <a:latin typeface="Verdana"/>
                <a:cs typeface="Verdana"/>
              </a:rPr>
              <a:t>them. </a:t>
            </a:r>
            <a:r>
              <a:rPr sz="3200" spc="-110" dirty="0">
                <a:latin typeface="Verdana"/>
                <a:cs typeface="Verdana"/>
              </a:rPr>
              <a:t> </a:t>
            </a:r>
            <a:r>
              <a:rPr sz="3200" spc="-40" dirty="0">
                <a:latin typeface="Verdana"/>
                <a:cs typeface="Verdana"/>
              </a:rPr>
              <a:t>Reusability </a:t>
            </a:r>
            <a:r>
              <a:rPr sz="3200" spc="-50" dirty="0">
                <a:latin typeface="Verdana"/>
                <a:cs typeface="Verdana"/>
              </a:rPr>
              <a:t>is </a:t>
            </a:r>
            <a:r>
              <a:rPr sz="3200" spc="-135" dirty="0">
                <a:latin typeface="Verdana"/>
                <a:cs typeface="Verdana"/>
              </a:rPr>
              <a:t>a </a:t>
            </a:r>
            <a:r>
              <a:rPr sz="3200" spc="-145" dirty="0">
                <a:latin typeface="Verdana"/>
                <a:cs typeface="Verdana"/>
              </a:rPr>
              <a:t>key </a:t>
            </a:r>
            <a:r>
              <a:rPr sz="3200" spc="-70" dirty="0">
                <a:latin typeface="Verdana"/>
                <a:cs typeface="Verdana"/>
              </a:rPr>
              <a:t>feature, </a:t>
            </a:r>
            <a:r>
              <a:rPr sz="3200" spc="-105" dirty="0">
                <a:latin typeface="Verdana"/>
                <a:cs typeface="Verdana"/>
              </a:rPr>
              <a:t>as </a:t>
            </a:r>
            <a:r>
              <a:rPr sz="3200" spc="-10" dirty="0">
                <a:latin typeface="Verdana"/>
                <a:cs typeface="Verdana"/>
              </a:rPr>
              <a:t>components </a:t>
            </a:r>
            <a:r>
              <a:rPr sz="3200" spc="-25" dirty="0">
                <a:latin typeface="Verdana"/>
                <a:cs typeface="Verdana"/>
              </a:rPr>
              <a:t>can </a:t>
            </a:r>
            <a:r>
              <a:rPr sz="3200" spc="-5" dirty="0">
                <a:latin typeface="Verdana"/>
                <a:cs typeface="Verdana"/>
              </a:rPr>
              <a:t>be </a:t>
            </a:r>
            <a:r>
              <a:rPr sz="3200" spc="-25" dirty="0">
                <a:latin typeface="Verdana"/>
                <a:cs typeface="Verdana"/>
              </a:rPr>
              <a:t>nested </a:t>
            </a:r>
            <a:r>
              <a:rPr sz="3200" spc="-40" dirty="0">
                <a:latin typeface="Verdana"/>
                <a:cs typeface="Verdana"/>
              </a:rPr>
              <a:t>and </a:t>
            </a:r>
            <a:r>
              <a:rPr sz="3200" spc="-1110" dirty="0">
                <a:latin typeface="Verdana"/>
                <a:cs typeface="Verdana"/>
              </a:rPr>
              <a:t> </a:t>
            </a:r>
            <a:r>
              <a:rPr sz="3200" spc="-5" dirty="0">
                <a:latin typeface="Verdana"/>
                <a:cs typeface="Verdana"/>
              </a:rPr>
              <a:t>composed </a:t>
            </a:r>
            <a:r>
              <a:rPr sz="3200" spc="45" dirty="0">
                <a:latin typeface="Verdana"/>
                <a:cs typeface="Verdana"/>
              </a:rPr>
              <a:t>to </a:t>
            </a:r>
            <a:r>
              <a:rPr sz="3200" spc="15" dirty="0">
                <a:latin typeface="Verdana"/>
                <a:cs typeface="Verdana"/>
              </a:rPr>
              <a:t>build </a:t>
            </a:r>
            <a:r>
              <a:rPr sz="3200" spc="-40" dirty="0">
                <a:latin typeface="Verdana"/>
                <a:cs typeface="Verdana"/>
              </a:rPr>
              <a:t>complex </a:t>
            </a:r>
            <a:r>
              <a:rPr sz="3200" spc="-195" dirty="0">
                <a:latin typeface="Verdana"/>
                <a:cs typeface="Verdana"/>
              </a:rPr>
              <a:t>UIs. </a:t>
            </a:r>
            <a:r>
              <a:rPr sz="3200" spc="-40" dirty="0">
                <a:latin typeface="Verdana"/>
                <a:cs typeface="Verdana"/>
              </a:rPr>
              <a:t>Understanding </a:t>
            </a:r>
            <a:r>
              <a:rPr sz="3200" spc="-10" dirty="0">
                <a:latin typeface="Verdana"/>
                <a:cs typeface="Verdana"/>
              </a:rPr>
              <a:t>components </a:t>
            </a:r>
            <a:r>
              <a:rPr sz="3200" spc="-50" dirty="0">
                <a:latin typeface="Verdana"/>
                <a:cs typeface="Verdana"/>
              </a:rPr>
              <a:t>is </a:t>
            </a:r>
            <a:r>
              <a:rPr sz="3200" spc="-1110" dirty="0">
                <a:latin typeface="Verdana"/>
                <a:cs typeface="Verdana"/>
              </a:rPr>
              <a:t> </a:t>
            </a:r>
            <a:r>
              <a:rPr sz="3200" spc="100" dirty="0">
                <a:latin typeface="Verdana"/>
                <a:cs typeface="Verdana"/>
              </a:rPr>
              <a:t>f</a:t>
            </a:r>
            <a:r>
              <a:rPr sz="3200" spc="-70" dirty="0">
                <a:latin typeface="Verdana"/>
                <a:cs typeface="Verdana"/>
              </a:rPr>
              <a:t>u</a:t>
            </a:r>
            <a:r>
              <a:rPr sz="3200" spc="-45" dirty="0">
                <a:latin typeface="Verdana"/>
                <a:cs typeface="Verdana"/>
              </a:rPr>
              <a:t>n</a:t>
            </a:r>
            <a:r>
              <a:rPr sz="3200" spc="60" dirty="0">
                <a:latin typeface="Verdana"/>
                <a:cs typeface="Verdana"/>
              </a:rPr>
              <a:t>d</a:t>
            </a:r>
            <a:r>
              <a:rPr sz="3200" spc="-140" dirty="0">
                <a:latin typeface="Verdana"/>
                <a:cs typeface="Verdana"/>
              </a:rPr>
              <a:t>a</a:t>
            </a:r>
            <a:r>
              <a:rPr sz="3200" spc="-175" dirty="0">
                <a:latin typeface="Verdana"/>
                <a:cs typeface="Verdana"/>
              </a:rPr>
              <a:t>m</a:t>
            </a:r>
            <a:r>
              <a:rPr sz="3200" spc="-70" dirty="0">
                <a:latin typeface="Verdana"/>
                <a:cs typeface="Verdana"/>
              </a:rPr>
              <a:t>e</a:t>
            </a:r>
            <a:r>
              <a:rPr sz="3200" spc="-45" dirty="0">
                <a:latin typeface="Verdana"/>
                <a:cs typeface="Verdana"/>
              </a:rPr>
              <a:t>n</a:t>
            </a:r>
            <a:r>
              <a:rPr sz="3200" spc="50" dirty="0">
                <a:latin typeface="Verdana"/>
                <a:cs typeface="Verdana"/>
              </a:rPr>
              <a:t>t</a:t>
            </a:r>
            <a:r>
              <a:rPr sz="3200" spc="-140" dirty="0">
                <a:latin typeface="Verdana"/>
                <a:cs typeface="Verdana"/>
              </a:rPr>
              <a:t>a</a:t>
            </a:r>
            <a:r>
              <a:rPr sz="3200" spc="60" dirty="0">
                <a:latin typeface="Verdana"/>
                <a:cs typeface="Verdana"/>
              </a:rPr>
              <a:t>l</a:t>
            </a:r>
            <a:r>
              <a:rPr sz="3200" spc="-340" dirty="0">
                <a:latin typeface="Verdana"/>
                <a:cs typeface="Verdana"/>
              </a:rPr>
              <a:t> </a:t>
            </a:r>
            <a:r>
              <a:rPr sz="3200" spc="50" dirty="0">
                <a:latin typeface="Verdana"/>
                <a:cs typeface="Verdana"/>
              </a:rPr>
              <a:t>t</a:t>
            </a:r>
            <a:r>
              <a:rPr sz="3200" spc="40" dirty="0">
                <a:latin typeface="Verdana"/>
                <a:cs typeface="Verdana"/>
              </a:rPr>
              <a:t>o</a:t>
            </a:r>
            <a:r>
              <a:rPr sz="3200" spc="-340" dirty="0">
                <a:latin typeface="Verdana"/>
                <a:cs typeface="Verdana"/>
              </a:rPr>
              <a:t> </a:t>
            </a:r>
            <a:r>
              <a:rPr sz="3200" spc="-175" dirty="0">
                <a:latin typeface="Verdana"/>
                <a:cs typeface="Verdana"/>
              </a:rPr>
              <a:t>m</a:t>
            </a:r>
            <a:r>
              <a:rPr sz="3200" spc="-140" dirty="0">
                <a:latin typeface="Verdana"/>
                <a:cs typeface="Verdana"/>
              </a:rPr>
              <a:t>a</a:t>
            </a:r>
            <a:r>
              <a:rPr sz="3200" spc="-75" dirty="0">
                <a:latin typeface="Verdana"/>
                <a:cs typeface="Verdana"/>
              </a:rPr>
              <a:t>s</a:t>
            </a:r>
            <a:r>
              <a:rPr sz="3200" spc="50" dirty="0">
                <a:latin typeface="Verdana"/>
                <a:cs typeface="Verdana"/>
              </a:rPr>
              <a:t>t</a:t>
            </a:r>
            <a:r>
              <a:rPr sz="3200" spc="-70" dirty="0">
                <a:latin typeface="Verdana"/>
                <a:cs typeface="Verdana"/>
              </a:rPr>
              <a:t>e</a:t>
            </a:r>
            <a:r>
              <a:rPr sz="3200" spc="-40" dirty="0">
                <a:latin typeface="Verdana"/>
                <a:cs typeface="Verdana"/>
              </a:rPr>
              <a:t>r</a:t>
            </a:r>
            <a:r>
              <a:rPr sz="3200" spc="-30" dirty="0">
                <a:latin typeface="Verdana"/>
                <a:cs typeface="Verdana"/>
              </a:rPr>
              <a:t>i</a:t>
            </a:r>
            <a:r>
              <a:rPr sz="3200" spc="-45" dirty="0">
                <a:latin typeface="Verdana"/>
                <a:cs typeface="Verdana"/>
              </a:rPr>
              <a:t>n</a:t>
            </a:r>
            <a:r>
              <a:rPr sz="3200" spc="-225" dirty="0">
                <a:latin typeface="Verdana"/>
                <a:cs typeface="Verdana"/>
              </a:rPr>
              <a:t>g</a:t>
            </a:r>
            <a:r>
              <a:rPr sz="3200" spc="-340" dirty="0">
                <a:latin typeface="Verdana"/>
                <a:cs typeface="Verdana"/>
              </a:rPr>
              <a:t> </a:t>
            </a:r>
            <a:r>
              <a:rPr sz="3200" spc="-110" dirty="0">
                <a:latin typeface="Verdana"/>
                <a:cs typeface="Verdana"/>
              </a:rPr>
              <a:t>R</a:t>
            </a:r>
            <a:r>
              <a:rPr sz="3200" spc="-70" dirty="0">
                <a:latin typeface="Verdana"/>
                <a:cs typeface="Verdana"/>
              </a:rPr>
              <a:t>e</a:t>
            </a:r>
            <a:r>
              <a:rPr sz="3200" spc="-140" dirty="0">
                <a:latin typeface="Verdana"/>
                <a:cs typeface="Verdana"/>
              </a:rPr>
              <a:t>a</a:t>
            </a:r>
            <a:r>
              <a:rPr sz="3200" spc="105" dirty="0">
                <a:latin typeface="Verdana"/>
                <a:cs typeface="Verdana"/>
              </a:rPr>
              <a:t>c</a:t>
            </a:r>
            <a:r>
              <a:rPr sz="3200" spc="50" dirty="0">
                <a:latin typeface="Verdana"/>
                <a:cs typeface="Verdana"/>
              </a:rPr>
              <a:t>t</a:t>
            </a:r>
            <a:r>
              <a:rPr sz="3200" spc="-320" dirty="0">
                <a:latin typeface="Verdana"/>
                <a:cs typeface="Verdana"/>
              </a:rPr>
              <a:t>.</a:t>
            </a:r>
            <a:endParaRPr sz="3200">
              <a:latin typeface="Verdana"/>
              <a:cs typeface="Verdan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2533" y="651449"/>
            <a:ext cx="10915650" cy="1427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65" dirty="0"/>
              <a:t>R</a:t>
            </a:r>
            <a:r>
              <a:rPr spc="-730" dirty="0"/>
              <a:t>e</a:t>
            </a:r>
            <a:r>
              <a:rPr spc="-930" dirty="0"/>
              <a:t>a</a:t>
            </a:r>
            <a:r>
              <a:rPr spc="-315" dirty="0"/>
              <a:t>c</a:t>
            </a:r>
            <a:r>
              <a:rPr spc="-345" dirty="0"/>
              <a:t>t</a:t>
            </a:r>
            <a:r>
              <a:rPr spc="-980" dirty="0"/>
              <a:t> </a:t>
            </a:r>
            <a:r>
              <a:rPr spc="-225" dirty="0"/>
              <a:t>C</a:t>
            </a:r>
            <a:r>
              <a:rPr spc="-565" dirty="0"/>
              <a:t>o</a:t>
            </a:r>
            <a:r>
              <a:rPr spc="-1170" dirty="0"/>
              <a:t>m</a:t>
            </a:r>
            <a:r>
              <a:rPr spc="-505" dirty="0"/>
              <a:t>p</a:t>
            </a:r>
            <a:r>
              <a:rPr spc="-565" dirty="0"/>
              <a:t>o</a:t>
            </a:r>
            <a:r>
              <a:rPr spc="-760" dirty="0"/>
              <a:t>n</a:t>
            </a:r>
            <a:r>
              <a:rPr spc="-730" dirty="0"/>
              <a:t>e</a:t>
            </a:r>
            <a:r>
              <a:rPr spc="-760" dirty="0"/>
              <a:t>n</a:t>
            </a:r>
            <a:r>
              <a:rPr spc="-350" dirty="0"/>
              <a:t>t</a:t>
            </a:r>
            <a:r>
              <a:rPr spc="-890" dirty="0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002" y="5036605"/>
            <a:ext cx="16474440" cy="43688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16799"/>
              </a:lnSpc>
              <a:spcBef>
                <a:spcPts val="90"/>
              </a:spcBef>
            </a:pPr>
            <a:r>
              <a:rPr sz="3050" spc="-5" dirty="0">
                <a:latin typeface="Verdana"/>
                <a:cs typeface="Verdana"/>
              </a:rPr>
              <a:t>JSX </a:t>
            </a:r>
            <a:r>
              <a:rPr sz="3050" spc="-20" dirty="0">
                <a:latin typeface="Verdana"/>
                <a:cs typeface="Verdana"/>
              </a:rPr>
              <a:t>stands </a:t>
            </a:r>
            <a:r>
              <a:rPr sz="3050" spc="45" dirty="0">
                <a:latin typeface="Verdana"/>
                <a:cs typeface="Verdana"/>
              </a:rPr>
              <a:t>for </a:t>
            </a:r>
            <a:r>
              <a:rPr sz="3050" b="1" spc="-165" dirty="0">
                <a:latin typeface="Verdana"/>
                <a:cs typeface="Verdana"/>
              </a:rPr>
              <a:t>JavaScript </a:t>
            </a:r>
            <a:r>
              <a:rPr sz="3050" b="1" spc="-210" dirty="0">
                <a:latin typeface="Verdana"/>
                <a:cs typeface="Verdana"/>
              </a:rPr>
              <a:t>XML</a:t>
            </a:r>
            <a:r>
              <a:rPr sz="3050" spc="-210" dirty="0">
                <a:latin typeface="Verdana"/>
                <a:cs typeface="Verdana"/>
              </a:rPr>
              <a:t>, </a:t>
            </a:r>
            <a:r>
              <a:rPr sz="3050" spc="-30" dirty="0">
                <a:latin typeface="Verdana"/>
                <a:cs typeface="Verdana"/>
              </a:rPr>
              <a:t>allowing </a:t>
            </a:r>
            <a:r>
              <a:rPr sz="3050" dirty="0">
                <a:latin typeface="Verdana"/>
                <a:cs typeface="Verdana"/>
              </a:rPr>
              <a:t>developers </a:t>
            </a:r>
            <a:r>
              <a:rPr sz="3050" spc="55" dirty="0">
                <a:latin typeface="Verdana"/>
                <a:cs typeface="Verdana"/>
              </a:rPr>
              <a:t>to </a:t>
            </a:r>
            <a:r>
              <a:rPr sz="3050" b="1" spc="-250" dirty="0">
                <a:latin typeface="Verdana"/>
                <a:cs typeface="Verdana"/>
              </a:rPr>
              <a:t>write </a:t>
            </a:r>
            <a:r>
              <a:rPr sz="3050" b="1" spc="-190" dirty="0">
                <a:latin typeface="Verdana"/>
                <a:cs typeface="Verdana"/>
              </a:rPr>
              <a:t>HTML-like </a:t>
            </a:r>
            <a:r>
              <a:rPr sz="3050" spc="50" dirty="0">
                <a:latin typeface="Verdana"/>
                <a:cs typeface="Verdana"/>
              </a:rPr>
              <a:t>code </a:t>
            </a:r>
            <a:r>
              <a:rPr sz="3050" spc="-15" dirty="0">
                <a:latin typeface="Verdana"/>
                <a:cs typeface="Verdana"/>
              </a:rPr>
              <a:t>within </a:t>
            </a:r>
            <a:r>
              <a:rPr sz="3050" spc="-10" dirty="0">
                <a:latin typeface="Verdana"/>
                <a:cs typeface="Verdana"/>
              </a:rPr>
              <a:t> </a:t>
            </a:r>
            <a:r>
              <a:rPr sz="3050" spc="-20" dirty="0">
                <a:latin typeface="Verdana"/>
                <a:cs typeface="Verdana"/>
              </a:rPr>
              <a:t>JavaScript.</a:t>
            </a:r>
            <a:r>
              <a:rPr sz="3050" spc="-320" dirty="0">
                <a:latin typeface="Verdana"/>
                <a:cs typeface="Verdana"/>
              </a:rPr>
              <a:t> </a:t>
            </a:r>
            <a:r>
              <a:rPr sz="3050" spc="-150" dirty="0">
                <a:latin typeface="Verdana"/>
                <a:cs typeface="Verdana"/>
              </a:rPr>
              <a:t>It</a:t>
            </a:r>
            <a:r>
              <a:rPr sz="3050" spc="-320" dirty="0">
                <a:latin typeface="Verdana"/>
                <a:cs typeface="Verdana"/>
              </a:rPr>
              <a:t> </a:t>
            </a:r>
            <a:r>
              <a:rPr sz="3050" spc="-125" dirty="0">
                <a:latin typeface="Verdana"/>
                <a:cs typeface="Verdana"/>
              </a:rPr>
              <a:t>makes</a:t>
            </a:r>
            <a:r>
              <a:rPr sz="3050" spc="-320" dirty="0">
                <a:latin typeface="Verdana"/>
                <a:cs typeface="Verdana"/>
              </a:rPr>
              <a:t> </a:t>
            </a:r>
            <a:r>
              <a:rPr sz="3050" spc="50" dirty="0">
                <a:latin typeface="Verdana"/>
                <a:cs typeface="Verdana"/>
              </a:rPr>
              <a:t>code</a:t>
            </a:r>
            <a:r>
              <a:rPr sz="3050" spc="-320" dirty="0">
                <a:latin typeface="Verdana"/>
                <a:cs typeface="Verdana"/>
              </a:rPr>
              <a:t> </a:t>
            </a:r>
            <a:r>
              <a:rPr sz="3050" spc="-40" dirty="0">
                <a:latin typeface="Verdana"/>
                <a:cs typeface="Verdana"/>
              </a:rPr>
              <a:t>more</a:t>
            </a:r>
            <a:r>
              <a:rPr sz="3050" spc="-320" dirty="0">
                <a:latin typeface="Verdana"/>
                <a:cs typeface="Verdana"/>
              </a:rPr>
              <a:t> </a:t>
            </a:r>
            <a:r>
              <a:rPr sz="3050" spc="-15" dirty="0">
                <a:latin typeface="Verdana"/>
                <a:cs typeface="Verdana"/>
              </a:rPr>
              <a:t>readable</a:t>
            </a:r>
            <a:r>
              <a:rPr sz="3050" spc="-320" dirty="0">
                <a:latin typeface="Verdana"/>
                <a:cs typeface="Verdana"/>
              </a:rPr>
              <a:t> </a:t>
            </a:r>
            <a:r>
              <a:rPr sz="3050" spc="-20" dirty="0">
                <a:latin typeface="Verdana"/>
                <a:cs typeface="Verdana"/>
              </a:rPr>
              <a:t>and</a:t>
            </a:r>
            <a:r>
              <a:rPr sz="3050" spc="-320" dirty="0">
                <a:latin typeface="Verdana"/>
                <a:cs typeface="Verdana"/>
              </a:rPr>
              <a:t> </a:t>
            </a:r>
            <a:r>
              <a:rPr sz="3050" spc="-50" dirty="0">
                <a:latin typeface="Verdana"/>
                <a:cs typeface="Verdana"/>
              </a:rPr>
              <a:t>easier</a:t>
            </a:r>
            <a:r>
              <a:rPr sz="3050" spc="-320" dirty="0">
                <a:latin typeface="Verdana"/>
                <a:cs typeface="Verdana"/>
              </a:rPr>
              <a:t> </a:t>
            </a:r>
            <a:r>
              <a:rPr sz="3050" spc="55" dirty="0">
                <a:latin typeface="Verdana"/>
                <a:cs typeface="Verdana"/>
              </a:rPr>
              <a:t>to</a:t>
            </a:r>
            <a:r>
              <a:rPr sz="3050" spc="-320" dirty="0">
                <a:latin typeface="Verdana"/>
                <a:cs typeface="Verdana"/>
              </a:rPr>
              <a:t> </a:t>
            </a:r>
            <a:r>
              <a:rPr sz="3050" spc="-65" dirty="0">
                <a:latin typeface="Verdana"/>
                <a:cs typeface="Verdana"/>
              </a:rPr>
              <a:t>write,</a:t>
            </a:r>
            <a:r>
              <a:rPr sz="3050" spc="-320" dirty="0">
                <a:latin typeface="Verdana"/>
                <a:cs typeface="Verdana"/>
              </a:rPr>
              <a:t> </a:t>
            </a:r>
            <a:r>
              <a:rPr sz="3050" dirty="0">
                <a:latin typeface="Verdana"/>
                <a:cs typeface="Verdana"/>
              </a:rPr>
              <a:t>especially</a:t>
            </a:r>
            <a:r>
              <a:rPr sz="3050" spc="-320" dirty="0">
                <a:latin typeface="Verdana"/>
                <a:cs typeface="Verdana"/>
              </a:rPr>
              <a:t> </a:t>
            </a:r>
            <a:r>
              <a:rPr sz="3050" spc="-40" dirty="0">
                <a:latin typeface="Verdana"/>
                <a:cs typeface="Verdana"/>
              </a:rPr>
              <a:t>when</a:t>
            </a:r>
            <a:r>
              <a:rPr sz="3050" spc="-315" dirty="0">
                <a:latin typeface="Verdana"/>
                <a:cs typeface="Verdana"/>
              </a:rPr>
              <a:t> </a:t>
            </a:r>
            <a:r>
              <a:rPr sz="3050" spc="-15" dirty="0">
                <a:latin typeface="Verdana"/>
                <a:cs typeface="Verdana"/>
              </a:rPr>
              <a:t>defining </a:t>
            </a:r>
            <a:r>
              <a:rPr sz="3050" spc="-10" dirty="0">
                <a:latin typeface="Verdana"/>
                <a:cs typeface="Verdana"/>
              </a:rPr>
              <a:t> </a:t>
            </a:r>
            <a:r>
              <a:rPr sz="3050" spc="-5" dirty="0">
                <a:latin typeface="Verdana"/>
                <a:cs typeface="Verdana"/>
              </a:rPr>
              <a:t>the </a:t>
            </a:r>
            <a:r>
              <a:rPr sz="3050" dirty="0">
                <a:latin typeface="Verdana"/>
                <a:cs typeface="Verdana"/>
              </a:rPr>
              <a:t>structure </a:t>
            </a:r>
            <a:r>
              <a:rPr sz="3050" spc="80" dirty="0">
                <a:latin typeface="Verdana"/>
                <a:cs typeface="Verdana"/>
              </a:rPr>
              <a:t>of </a:t>
            </a:r>
            <a:r>
              <a:rPr sz="3050" spc="-165" dirty="0">
                <a:latin typeface="Verdana"/>
                <a:cs typeface="Verdana"/>
              </a:rPr>
              <a:t>UI </a:t>
            </a:r>
            <a:r>
              <a:rPr sz="3050" spc="-20" dirty="0">
                <a:latin typeface="Verdana"/>
                <a:cs typeface="Verdana"/>
              </a:rPr>
              <a:t>components. </a:t>
            </a:r>
            <a:r>
              <a:rPr sz="3050" spc="-5" dirty="0">
                <a:latin typeface="Verdana"/>
                <a:cs typeface="Verdana"/>
              </a:rPr>
              <a:t>JSX </a:t>
            </a:r>
            <a:r>
              <a:rPr sz="3050" spc="-30" dirty="0">
                <a:latin typeface="Verdana"/>
                <a:cs typeface="Verdana"/>
              </a:rPr>
              <a:t>elements </a:t>
            </a:r>
            <a:r>
              <a:rPr sz="3050" spc="-60" dirty="0">
                <a:latin typeface="Verdana"/>
                <a:cs typeface="Verdana"/>
              </a:rPr>
              <a:t>are </a:t>
            </a:r>
            <a:r>
              <a:rPr sz="3050" spc="25" dirty="0">
                <a:latin typeface="Verdana"/>
                <a:cs typeface="Verdana"/>
              </a:rPr>
              <a:t>compiled </a:t>
            </a:r>
            <a:r>
              <a:rPr sz="3050" spc="55" dirty="0">
                <a:latin typeface="Verdana"/>
                <a:cs typeface="Verdana"/>
              </a:rPr>
              <a:t>to </a:t>
            </a:r>
            <a:r>
              <a:rPr sz="3050" b="1" spc="-200" dirty="0">
                <a:latin typeface="Verdana"/>
                <a:cs typeface="Verdana"/>
              </a:rPr>
              <a:t>React.createElement </a:t>
            </a:r>
            <a:r>
              <a:rPr sz="3050" b="1" spc="-195" dirty="0">
                <a:latin typeface="Verdana"/>
                <a:cs typeface="Verdana"/>
              </a:rPr>
              <a:t> </a:t>
            </a:r>
            <a:r>
              <a:rPr sz="3050" spc="-35" dirty="0">
                <a:latin typeface="Verdana"/>
                <a:cs typeface="Verdana"/>
              </a:rPr>
              <a:t>calls, </a:t>
            </a:r>
            <a:r>
              <a:rPr sz="3050" spc="-5" dirty="0">
                <a:latin typeface="Verdana"/>
                <a:cs typeface="Verdana"/>
              </a:rPr>
              <a:t>which </a:t>
            </a:r>
            <a:r>
              <a:rPr sz="3050" spc="-10" dirty="0">
                <a:latin typeface="Verdana"/>
                <a:cs typeface="Verdana"/>
              </a:rPr>
              <a:t>create </a:t>
            </a:r>
            <a:r>
              <a:rPr sz="3050" spc="-5" dirty="0">
                <a:latin typeface="Verdana"/>
                <a:cs typeface="Verdana"/>
              </a:rPr>
              <a:t>the </a:t>
            </a:r>
            <a:r>
              <a:rPr sz="3050" spc="-20" dirty="0">
                <a:latin typeface="Verdana"/>
                <a:cs typeface="Verdana"/>
              </a:rPr>
              <a:t>virtual </a:t>
            </a:r>
            <a:r>
              <a:rPr sz="3050" spc="70" dirty="0">
                <a:latin typeface="Verdana"/>
                <a:cs typeface="Verdana"/>
              </a:rPr>
              <a:t>DOM </a:t>
            </a:r>
            <a:r>
              <a:rPr sz="3050" spc="-60" dirty="0">
                <a:latin typeface="Verdana"/>
                <a:cs typeface="Verdana"/>
              </a:rPr>
              <a:t>elements. </a:t>
            </a:r>
            <a:r>
              <a:rPr sz="3050" spc="-5" dirty="0">
                <a:latin typeface="Verdana"/>
                <a:cs typeface="Verdana"/>
              </a:rPr>
              <a:t>JSX </a:t>
            </a:r>
            <a:r>
              <a:rPr sz="3050" spc="10" dirty="0">
                <a:latin typeface="Verdana"/>
                <a:cs typeface="Verdana"/>
              </a:rPr>
              <a:t>supports </a:t>
            </a:r>
            <a:r>
              <a:rPr sz="3050" spc="-25" dirty="0">
                <a:latin typeface="Verdana"/>
                <a:cs typeface="Verdana"/>
              </a:rPr>
              <a:t>embedding </a:t>
            </a:r>
            <a:r>
              <a:rPr sz="3050" spc="5" dirty="0">
                <a:latin typeface="Verdana"/>
                <a:cs typeface="Verdana"/>
              </a:rPr>
              <a:t>JavaScript </a:t>
            </a:r>
            <a:r>
              <a:rPr sz="3050" spc="10" dirty="0">
                <a:latin typeface="Verdana"/>
                <a:cs typeface="Verdana"/>
              </a:rPr>
              <a:t> </a:t>
            </a:r>
            <a:r>
              <a:rPr sz="3050" spc="-40" dirty="0">
                <a:latin typeface="Verdana"/>
                <a:cs typeface="Verdana"/>
              </a:rPr>
              <a:t>expressions</a:t>
            </a:r>
            <a:r>
              <a:rPr sz="3050" spc="-320" dirty="0">
                <a:latin typeface="Verdana"/>
                <a:cs typeface="Verdana"/>
              </a:rPr>
              <a:t> </a:t>
            </a:r>
            <a:r>
              <a:rPr sz="3050" spc="-70" dirty="0">
                <a:latin typeface="Verdana"/>
                <a:cs typeface="Verdana"/>
              </a:rPr>
              <a:t>using</a:t>
            </a:r>
            <a:r>
              <a:rPr sz="3050" spc="-320" dirty="0">
                <a:latin typeface="Verdana"/>
                <a:cs typeface="Verdana"/>
              </a:rPr>
              <a:t> </a:t>
            </a:r>
            <a:r>
              <a:rPr sz="3050" spc="10" dirty="0">
                <a:latin typeface="Verdana"/>
                <a:cs typeface="Verdana"/>
              </a:rPr>
              <a:t>curly</a:t>
            </a:r>
            <a:r>
              <a:rPr sz="3050" spc="-315" dirty="0">
                <a:latin typeface="Verdana"/>
                <a:cs typeface="Verdana"/>
              </a:rPr>
              <a:t> </a:t>
            </a:r>
            <a:r>
              <a:rPr sz="3050" spc="-5" dirty="0">
                <a:latin typeface="Verdana"/>
                <a:cs typeface="Verdana"/>
              </a:rPr>
              <a:t>braces</a:t>
            </a:r>
            <a:r>
              <a:rPr sz="3050" spc="-320" dirty="0">
                <a:latin typeface="Verdana"/>
                <a:cs typeface="Verdana"/>
              </a:rPr>
              <a:t> </a:t>
            </a:r>
            <a:r>
              <a:rPr sz="3050" spc="-595" dirty="0">
                <a:latin typeface="Verdana"/>
                <a:cs typeface="Verdana"/>
              </a:rPr>
              <a:t>{},</a:t>
            </a:r>
            <a:r>
              <a:rPr sz="3050" spc="-315" dirty="0">
                <a:latin typeface="Verdana"/>
                <a:cs typeface="Verdana"/>
              </a:rPr>
              <a:t> </a:t>
            </a:r>
            <a:r>
              <a:rPr sz="3050" spc="-35" dirty="0">
                <a:latin typeface="Verdana"/>
                <a:cs typeface="Verdana"/>
              </a:rPr>
              <a:t>enabling</a:t>
            </a:r>
            <a:r>
              <a:rPr sz="3050" spc="-320" dirty="0">
                <a:latin typeface="Verdana"/>
                <a:cs typeface="Verdana"/>
              </a:rPr>
              <a:t> </a:t>
            </a:r>
            <a:r>
              <a:rPr sz="3050" spc="-20" dirty="0">
                <a:latin typeface="Verdana"/>
                <a:cs typeface="Verdana"/>
              </a:rPr>
              <a:t>dynamic</a:t>
            </a:r>
            <a:r>
              <a:rPr sz="3050" spc="-315" dirty="0">
                <a:latin typeface="Verdana"/>
                <a:cs typeface="Verdana"/>
              </a:rPr>
              <a:t> </a:t>
            </a:r>
            <a:r>
              <a:rPr sz="3050" spc="-10" dirty="0">
                <a:latin typeface="Verdana"/>
                <a:cs typeface="Verdana"/>
              </a:rPr>
              <a:t>content.</a:t>
            </a:r>
            <a:r>
              <a:rPr sz="3050" spc="-320" dirty="0">
                <a:latin typeface="Verdana"/>
                <a:cs typeface="Verdana"/>
              </a:rPr>
              <a:t> </a:t>
            </a:r>
            <a:r>
              <a:rPr sz="3050" spc="-15" dirty="0">
                <a:latin typeface="Verdana"/>
                <a:cs typeface="Verdana"/>
              </a:rPr>
              <a:t>Although</a:t>
            </a:r>
            <a:r>
              <a:rPr sz="3050" spc="-315" dirty="0">
                <a:latin typeface="Verdana"/>
                <a:cs typeface="Verdana"/>
              </a:rPr>
              <a:t> </a:t>
            </a:r>
            <a:r>
              <a:rPr sz="3050" spc="-15" dirty="0">
                <a:latin typeface="Verdana"/>
                <a:cs typeface="Verdana"/>
              </a:rPr>
              <a:t>optional,</a:t>
            </a:r>
            <a:r>
              <a:rPr sz="3050" spc="-320" dirty="0">
                <a:latin typeface="Verdana"/>
                <a:cs typeface="Verdana"/>
              </a:rPr>
              <a:t> </a:t>
            </a:r>
            <a:r>
              <a:rPr sz="3050" spc="-5" dirty="0">
                <a:latin typeface="Verdana"/>
                <a:cs typeface="Verdana"/>
              </a:rPr>
              <a:t>JSX</a:t>
            </a:r>
            <a:r>
              <a:rPr sz="3050" spc="-320" dirty="0">
                <a:latin typeface="Verdana"/>
                <a:cs typeface="Verdana"/>
              </a:rPr>
              <a:t> </a:t>
            </a:r>
            <a:r>
              <a:rPr sz="3050" spc="-35" dirty="0">
                <a:latin typeface="Verdana"/>
                <a:cs typeface="Verdana"/>
              </a:rPr>
              <a:t>is </a:t>
            </a:r>
            <a:r>
              <a:rPr sz="3050" spc="-30" dirty="0">
                <a:latin typeface="Verdana"/>
                <a:cs typeface="Verdana"/>
              </a:rPr>
              <a:t> </a:t>
            </a:r>
            <a:r>
              <a:rPr sz="3050" spc="-10" dirty="0">
                <a:latin typeface="Verdana"/>
                <a:cs typeface="Verdana"/>
              </a:rPr>
              <a:t>widely</a:t>
            </a:r>
            <a:r>
              <a:rPr sz="3050" spc="-315" dirty="0">
                <a:latin typeface="Verdana"/>
                <a:cs typeface="Verdana"/>
              </a:rPr>
              <a:t> </a:t>
            </a:r>
            <a:r>
              <a:rPr sz="3050" spc="-20" dirty="0">
                <a:latin typeface="Verdana"/>
                <a:cs typeface="Verdana"/>
              </a:rPr>
              <a:t>used</a:t>
            </a:r>
            <a:r>
              <a:rPr sz="3050" spc="-310" dirty="0">
                <a:latin typeface="Verdana"/>
                <a:cs typeface="Verdana"/>
              </a:rPr>
              <a:t> </a:t>
            </a:r>
            <a:r>
              <a:rPr sz="3050" spc="-5" dirty="0">
                <a:latin typeface="Verdana"/>
                <a:cs typeface="Verdana"/>
              </a:rPr>
              <a:t>due</a:t>
            </a:r>
            <a:r>
              <a:rPr sz="3050" spc="-310" dirty="0">
                <a:latin typeface="Verdana"/>
                <a:cs typeface="Verdana"/>
              </a:rPr>
              <a:t> </a:t>
            </a:r>
            <a:r>
              <a:rPr sz="3050" spc="55" dirty="0">
                <a:latin typeface="Verdana"/>
                <a:cs typeface="Verdana"/>
              </a:rPr>
              <a:t>to</a:t>
            </a:r>
            <a:r>
              <a:rPr sz="3050" spc="-310" dirty="0">
                <a:latin typeface="Verdana"/>
                <a:cs typeface="Verdana"/>
              </a:rPr>
              <a:t> </a:t>
            </a:r>
            <a:r>
              <a:rPr sz="3050" spc="-5" dirty="0">
                <a:latin typeface="Verdana"/>
                <a:cs typeface="Verdana"/>
              </a:rPr>
              <a:t>its</a:t>
            </a:r>
            <a:r>
              <a:rPr sz="3050" spc="-310" dirty="0">
                <a:latin typeface="Verdana"/>
                <a:cs typeface="Verdana"/>
              </a:rPr>
              <a:t> </a:t>
            </a:r>
            <a:r>
              <a:rPr sz="3050" dirty="0">
                <a:latin typeface="Verdana"/>
                <a:cs typeface="Verdana"/>
              </a:rPr>
              <a:t>simplicity</a:t>
            </a:r>
            <a:r>
              <a:rPr sz="3050" spc="-310" dirty="0">
                <a:latin typeface="Verdana"/>
                <a:cs typeface="Verdana"/>
              </a:rPr>
              <a:t> </a:t>
            </a:r>
            <a:r>
              <a:rPr sz="3050" spc="-20" dirty="0">
                <a:latin typeface="Verdana"/>
                <a:cs typeface="Verdana"/>
              </a:rPr>
              <a:t>and</a:t>
            </a:r>
            <a:r>
              <a:rPr sz="3050" spc="-310" dirty="0">
                <a:latin typeface="Verdana"/>
                <a:cs typeface="Verdana"/>
              </a:rPr>
              <a:t> </a:t>
            </a:r>
            <a:r>
              <a:rPr sz="3050" spc="-65" dirty="0">
                <a:latin typeface="Verdana"/>
                <a:cs typeface="Verdana"/>
              </a:rPr>
              <a:t>expressiveness.</a:t>
            </a:r>
            <a:r>
              <a:rPr sz="3050" spc="-310" dirty="0">
                <a:latin typeface="Verdana"/>
                <a:cs typeface="Verdana"/>
              </a:rPr>
              <a:t> </a:t>
            </a:r>
            <a:r>
              <a:rPr sz="3050" spc="-15" dirty="0">
                <a:latin typeface="Verdana"/>
                <a:cs typeface="Verdana"/>
              </a:rPr>
              <a:t>React</a:t>
            </a:r>
            <a:r>
              <a:rPr sz="3050" spc="-310" dirty="0">
                <a:latin typeface="Verdana"/>
                <a:cs typeface="Verdana"/>
              </a:rPr>
              <a:t> </a:t>
            </a:r>
            <a:r>
              <a:rPr sz="3050" spc="-5" dirty="0">
                <a:latin typeface="Verdana"/>
                <a:cs typeface="Verdana"/>
              </a:rPr>
              <a:t>apps</a:t>
            </a:r>
            <a:r>
              <a:rPr sz="3050" spc="-310" dirty="0">
                <a:latin typeface="Verdana"/>
                <a:cs typeface="Verdana"/>
              </a:rPr>
              <a:t> </a:t>
            </a:r>
            <a:r>
              <a:rPr sz="3050" spc="-5" dirty="0">
                <a:latin typeface="Verdana"/>
                <a:cs typeface="Verdana"/>
              </a:rPr>
              <a:t>can</a:t>
            </a:r>
            <a:r>
              <a:rPr sz="3050" spc="-315" dirty="0">
                <a:latin typeface="Verdana"/>
                <a:cs typeface="Verdana"/>
              </a:rPr>
              <a:t> </a:t>
            </a:r>
            <a:r>
              <a:rPr sz="3050" spc="15" dirty="0">
                <a:latin typeface="Verdana"/>
                <a:cs typeface="Verdana"/>
              </a:rPr>
              <a:t>be</a:t>
            </a:r>
            <a:r>
              <a:rPr sz="3050" spc="-310" dirty="0">
                <a:latin typeface="Verdana"/>
                <a:cs typeface="Verdana"/>
              </a:rPr>
              <a:t> </a:t>
            </a:r>
            <a:r>
              <a:rPr sz="3050" spc="-10" dirty="0">
                <a:latin typeface="Verdana"/>
                <a:cs typeface="Verdana"/>
              </a:rPr>
              <a:t>written</a:t>
            </a:r>
            <a:r>
              <a:rPr sz="3050" spc="-310" dirty="0">
                <a:latin typeface="Verdana"/>
                <a:cs typeface="Verdana"/>
              </a:rPr>
              <a:t> </a:t>
            </a:r>
            <a:r>
              <a:rPr sz="3050" dirty="0">
                <a:latin typeface="Verdana"/>
                <a:cs typeface="Verdana"/>
              </a:rPr>
              <a:t>without </a:t>
            </a:r>
            <a:r>
              <a:rPr sz="3050" spc="-1055" dirty="0">
                <a:latin typeface="Verdana"/>
                <a:cs typeface="Verdana"/>
              </a:rPr>
              <a:t> </a:t>
            </a:r>
            <a:r>
              <a:rPr sz="3050" spc="-80" dirty="0">
                <a:latin typeface="Verdana"/>
                <a:cs typeface="Verdana"/>
              </a:rPr>
              <a:t>JSX,</a:t>
            </a:r>
            <a:r>
              <a:rPr sz="3050" spc="-315" dirty="0">
                <a:latin typeface="Verdana"/>
                <a:cs typeface="Verdana"/>
              </a:rPr>
              <a:t> </a:t>
            </a:r>
            <a:r>
              <a:rPr sz="3050" spc="30" dirty="0">
                <a:latin typeface="Verdana"/>
                <a:cs typeface="Verdana"/>
              </a:rPr>
              <a:t>but</a:t>
            </a:r>
            <a:r>
              <a:rPr sz="3050" spc="-315" dirty="0">
                <a:latin typeface="Verdana"/>
                <a:cs typeface="Verdana"/>
              </a:rPr>
              <a:t> </a:t>
            </a:r>
            <a:r>
              <a:rPr sz="3050" spc="20" dirty="0">
                <a:latin typeface="Verdana"/>
                <a:cs typeface="Verdana"/>
              </a:rPr>
              <a:t>it</a:t>
            </a:r>
            <a:r>
              <a:rPr sz="3050" spc="-310" dirty="0">
                <a:latin typeface="Verdana"/>
                <a:cs typeface="Verdana"/>
              </a:rPr>
              <a:t> </a:t>
            </a:r>
            <a:r>
              <a:rPr sz="3050" spc="15" dirty="0">
                <a:latin typeface="Verdana"/>
                <a:cs typeface="Verdana"/>
              </a:rPr>
              <a:t>would</a:t>
            </a:r>
            <a:r>
              <a:rPr sz="3050" spc="-315" dirty="0">
                <a:latin typeface="Verdana"/>
                <a:cs typeface="Verdana"/>
              </a:rPr>
              <a:t> </a:t>
            </a:r>
            <a:r>
              <a:rPr sz="3050" spc="-20" dirty="0">
                <a:latin typeface="Verdana"/>
                <a:cs typeface="Verdana"/>
              </a:rPr>
              <a:t>require</a:t>
            </a:r>
            <a:r>
              <a:rPr sz="3050" spc="-310" dirty="0">
                <a:latin typeface="Verdana"/>
                <a:cs typeface="Verdana"/>
              </a:rPr>
              <a:t> </a:t>
            </a:r>
            <a:r>
              <a:rPr sz="3050" spc="-70" dirty="0">
                <a:latin typeface="Verdana"/>
                <a:cs typeface="Verdana"/>
              </a:rPr>
              <a:t>using</a:t>
            </a:r>
            <a:r>
              <a:rPr sz="3050" spc="-315" dirty="0">
                <a:latin typeface="Verdana"/>
                <a:cs typeface="Verdana"/>
              </a:rPr>
              <a:t> </a:t>
            </a:r>
            <a:r>
              <a:rPr sz="3050" dirty="0">
                <a:latin typeface="Verdana"/>
                <a:cs typeface="Verdana"/>
              </a:rPr>
              <a:t>plain</a:t>
            </a:r>
            <a:r>
              <a:rPr sz="3050" spc="-315" dirty="0">
                <a:latin typeface="Verdana"/>
                <a:cs typeface="Verdana"/>
              </a:rPr>
              <a:t> </a:t>
            </a:r>
            <a:r>
              <a:rPr sz="3050" spc="5" dirty="0">
                <a:latin typeface="Verdana"/>
                <a:cs typeface="Verdana"/>
              </a:rPr>
              <a:t>JavaScript</a:t>
            </a:r>
            <a:r>
              <a:rPr sz="3050" spc="-310" dirty="0">
                <a:latin typeface="Verdana"/>
                <a:cs typeface="Verdana"/>
              </a:rPr>
              <a:t> </a:t>
            </a:r>
            <a:r>
              <a:rPr sz="3050" spc="-20" dirty="0">
                <a:latin typeface="Verdana"/>
                <a:cs typeface="Verdana"/>
              </a:rPr>
              <a:t>and</a:t>
            </a:r>
            <a:r>
              <a:rPr sz="3050" spc="-315" dirty="0">
                <a:latin typeface="Verdana"/>
                <a:cs typeface="Verdana"/>
              </a:rPr>
              <a:t> </a:t>
            </a:r>
            <a:r>
              <a:rPr sz="3050" spc="-45" dirty="0">
                <a:latin typeface="Verdana"/>
                <a:cs typeface="Verdana"/>
              </a:rPr>
              <a:t>React.createElement,</a:t>
            </a:r>
            <a:r>
              <a:rPr sz="3050" spc="-310" dirty="0">
                <a:latin typeface="Verdana"/>
                <a:cs typeface="Verdana"/>
              </a:rPr>
              <a:t> </a:t>
            </a:r>
            <a:r>
              <a:rPr sz="3050" spc="-125" dirty="0">
                <a:latin typeface="Verdana"/>
                <a:cs typeface="Verdana"/>
              </a:rPr>
              <a:t>making</a:t>
            </a:r>
            <a:r>
              <a:rPr sz="3050" spc="-315" dirty="0">
                <a:latin typeface="Verdana"/>
                <a:cs typeface="Verdana"/>
              </a:rPr>
              <a:t> </a:t>
            </a:r>
            <a:r>
              <a:rPr sz="3050" spc="50" dirty="0">
                <a:latin typeface="Verdana"/>
                <a:cs typeface="Verdana"/>
              </a:rPr>
              <a:t>code </a:t>
            </a:r>
            <a:r>
              <a:rPr sz="3050" spc="55" dirty="0">
                <a:latin typeface="Verdana"/>
                <a:cs typeface="Verdana"/>
              </a:rPr>
              <a:t> </a:t>
            </a:r>
            <a:r>
              <a:rPr sz="3050" spc="-25" dirty="0">
                <a:latin typeface="Verdana"/>
                <a:cs typeface="Verdana"/>
              </a:rPr>
              <a:t>less</a:t>
            </a:r>
            <a:r>
              <a:rPr sz="3050" spc="-325" dirty="0">
                <a:latin typeface="Verdana"/>
                <a:cs typeface="Verdana"/>
              </a:rPr>
              <a:t> </a:t>
            </a:r>
            <a:r>
              <a:rPr sz="3050" spc="-40" dirty="0">
                <a:latin typeface="Verdana"/>
                <a:cs typeface="Verdana"/>
              </a:rPr>
              <a:t>intuitive.</a:t>
            </a:r>
            <a:endParaRPr sz="3050">
              <a:latin typeface="Verdana"/>
              <a:cs typeface="Verdan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87199" y="443510"/>
            <a:ext cx="9328358" cy="419844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21631" y="562934"/>
            <a:ext cx="2220595" cy="1459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400" spc="195" dirty="0"/>
              <a:t>J</a:t>
            </a:r>
            <a:r>
              <a:rPr sz="9400" spc="-915" dirty="0"/>
              <a:t>S</a:t>
            </a:r>
            <a:r>
              <a:rPr sz="9400" spc="-1085" dirty="0"/>
              <a:t>X</a:t>
            </a:r>
            <a:endParaRPr sz="9400"/>
          </a:p>
        </p:txBody>
      </p:sp>
      <p:sp>
        <p:nvSpPr>
          <p:cNvPr id="5" name="object 5"/>
          <p:cNvSpPr txBox="1"/>
          <p:nvPr/>
        </p:nvSpPr>
        <p:spPr>
          <a:xfrm>
            <a:off x="963109" y="2518778"/>
            <a:ext cx="5056505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200" b="1" spc="100" dirty="0">
                <a:latin typeface="Verdana"/>
                <a:cs typeface="Verdana"/>
              </a:rPr>
              <a:t>J</a:t>
            </a:r>
            <a:r>
              <a:rPr sz="5200" b="1" spc="-530" dirty="0">
                <a:latin typeface="Verdana"/>
                <a:cs typeface="Verdana"/>
              </a:rPr>
              <a:t>a</a:t>
            </a:r>
            <a:r>
              <a:rPr sz="5200" b="1" spc="-375" dirty="0">
                <a:latin typeface="Verdana"/>
                <a:cs typeface="Verdana"/>
              </a:rPr>
              <a:t>v</a:t>
            </a:r>
            <a:r>
              <a:rPr sz="5200" b="1" spc="-530" dirty="0">
                <a:latin typeface="Verdana"/>
                <a:cs typeface="Verdana"/>
              </a:rPr>
              <a:t>a</a:t>
            </a:r>
            <a:r>
              <a:rPr sz="5200" b="1" spc="-515" dirty="0">
                <a:latin typeface="Verdana"/>
                <a:cs typeface="Verdana"/>
              </a:rPr>
              <a:t>S</a:t>
            </a:r>
            <a:r>
              <a:rPr sz="5200" b="1" spc="-180" dirty="0">
                <a:latin typeface="Verdana"/>
                <a:cs typeface="Verdana"/>
              </a:rPr>
              <a:t>c</a:t>
            </a:r>
            <a:r>
              <a:rPr sz="5200" b="1" spc="-395" dirty="0">
                <a:latin typeface="Verdana"/>
                <a:cs typeface="Verdana"/>
              </a:rPr>
              <a:t>r</a:t>
            </a:r>
            <a:r>
              <a:rPr sz="5200" b="1" spc="-270" dirty="0">
                <a:latin typeface="Verdana"/>
                <a:cs typeface="Verdana"/>
              </a:rPr>
              <a:t>i</a:t>
            </a:r>
            <a:r>
              <a:rPr sz="5200" b="1" spc="-290" dirty="0">
                <a:latin typeface="Verdana"/>
                <a:cs typeface="Verdana"/>
              </a:rPr>
              <a:t>p</a:t>
            </a:r>
            <a:r>
              <a:rPr sz="5200" b="1" spc="-195" dirty="0">
                <a:latin typeface="Verdana"/>
                <a:cs typeface="Verdana"/>
              </a:rPr>
              <a:t>t</a:t>
            </a:r>
            <a:r>
              <a:rPr sz="5200" b="1" spc="-555" dirty="0">
                <a:latin typeface="Verdana"/>
                <a:cs typeface="Verdana"/>
              </a:rPr>
              <a:t> </a:t>
            </a:r>
            <a:r>
              <a:rPr sz="5200" b="1" spc="-610" dirty="0">
                <a:latin typeface="Verdana"/>
                <a:cs typeface="Verdana"/>
              </a:rPr>
              <a:t>X</a:t>
            </a:r>
            <a:r>
              <a:rPr sz="5200" b="1" spc="-145" dirty="0">
                <a:latin typeface="Verdana"/>
                <a:cs typeface="Verdana"/>
              </a:rPr>
              <a:t>M</a:t>
            </a:r>
            <a:r>
              <a:rPr sz="5200" b="1" spc="-310" dirty="0">
                <a:latin typeface="Verdana"/>
                <a:cs typeface="Verdana"/>
              </a:rPr>
              <a:t>L</a:t>
            </a:r>
            <a:endParaRPr sz="52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5848350" cy="10067925"/>
            <a:chOff x="0" y="0"/>
            <a:chExt cx="5848350" cy="1006792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754852" cy="461367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4609749"/>
              <a:ext cx="5847931" cy="5457825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6354885" y="4301845"/>
            <a:ext cx="10500360" cy="497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100"/>
              </a:lnSpc>
              <a:spcBef>
                <a:spcPts val="100"/>
              </a:spcBef>
            </a:pPr>
            <a:r>
              <a:rPr sz="2800" spc="-65" dirty="0">
                <a:latin typeface="Verdana"/>
                <a:cs typeface="Verdana"/>
              </a:rPr>
              <a:t>State</a:t>
            </a:r>
            <a:r>
              <a:rPr sz="2800" spc="-300" dirty="0">
                <a:latin typeface="Verdana"/>
                <a:cs typeface="Verdana"/>
              </a:rPr>
              <a:t> </a:t>
            </a:r>
            <a:r>
              <a:rPr sz="2800" spc="-40" dirty="0">
                <a:latin typeface="Verdana"/>
                <a:cs typeface="Verdana"/>
              </a:rPr>
              <a:t>and</a:t>
            </a:r>
            <a:r>
              <a:rPr sz="2800" spc="-295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props</a:t>
            </a:r>
            <a:r>
              <a:rPr sz="2800" spc="-295" dirty="0">
                <a:latin typeface="Verdana"/>
                <a:cs typeface="Verdana"/>
              </a:rPr>
              <a:t> </a:t>
            </a:r>
            <a:r>
              <a:rPr sz="2800" spc="-80" dirty="0">
                <a:latin typeface="Verdana"/>
                <a:cs typeface="Verdana"/>
              </a:rPr>
              <a:t>are</a:t>
            </a:r>
            <a:r>
              <a:rPr sz="2800" spc="-30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core</a:t>
            </a:r>
            <a:r>
              <a:rPr sz="2800" spc="-295" dirty="0">
                <a:latin typeface="Verdana"/>
                <a:cs typeface="Verdana"/>
              </a:rPr>
              <a:t> </a:t>
            </a:r>
            <a:r>
              <a:rPr sz="2800" spc="10" dirty="0">
                <a:latin typeface="Verdana"/>
                <a:cs typeface="Verdana"/>
              </a:rPr>
              <a:t>concepts</a:t>
            </a:r>
            <a:r>
              <a:rPr sz="2800" spc="-295" dirty="0">
                <a:latin typeface="Verdana"/>
                <a:cs typeface="Verdana"/>
              </a:rPr>
              <a:t> </a:t>
            </a:r>
            <a:r>
              <a:rPr sz="2800" spc="-35" dirty="0">
                <a:latin typeface="Verdana"/>
                <a:cs typeface="Verdana"/>
              </a:rPr>
              <a:t>in</a:t>
            </a:r>
            <a:r>
              <a:rPr sz="2800" spc="-295" dirty="0">
                <a:latin typeface="Verdana"/>
                <a:cs typeface="Verdana"/>
              </a:rPr>
              <a:t> </a:t>
            </a:r>
            <a:r>
              <a:rPr sz="2800" spc="-80" dirty="0">
                <a:latin typeface="Verdana"/>
                <a:cs typeface="Verdana"/>
              </a:rPr>
              <a:t>React.</a:t>
            </a:r>
            <a:r>
              <a:rPr sz="2800" spc="-300" dirty="0">
                <a:latin typeface="Verdana"/>
                <a:cs typeface="Verdana"/>
              </a:rPr>
              <a:t> </a:t>
            </a:r>
            <a:r>
              <a:rPr sz="2800" b="1" spc="-15" dirty="0">
                <a:latin typeface="Tahoma"/>
                <a:cs typeface="Tahoma"/>
              </a:rPr>
              <a:t>Props</a:t>
            </a:r>
            <a:r>
              <a:rPr sz="2800" b="1" spc="-160" dirty="0">
                <a:latin typeface="Tahoma"/>
                <a:cs typeface="Tahoma"/>
              </a:rPr>
              <a:t> </a:t>
            </a:r>
            <a:r>
              <a:rPr sz="2800" b="1" spc="-55" dirty="0">
                <a:latin typeface="Tahoma"/>
                <a:cs typeface="Tahoma"/>
              </a:rPr>
              <a:t>are</a:t>
            </a:r>
            <a:r>
              <a:rPr sz="2800" b="1" spc="-160" dirty="0">
                <a:latin typeface="Tahoma"/>
                <a:cs typeface="Tahoma"/>
              </a:rPr>
              <a:t> </a:t>
            </a:r>
            <a:r>
              <a:rPr sz="2800" b="1" spc="-55" dirty="0">
                <a:latin typeface="Tahoma"/>
                <a:cs typeface="Tahoma"/>
              </a:rPr>
              <a:t>read- </a:t>
            </a:r>
            <a:r>
              <a:rPr sz="2800" b="1" spc="-50" dirty="0">
                <a:latin typeface="Tahoma"/>
                <a:cs typeface="Tahoma"/>
              </a:rPr>
              <a:t> </a:t>
            </a:r>
            <a:r>
              <a:rPr sz="2800" b="1" dirty="0">
                <a:latin typeface="Tahoma"/>
                <a:cs typeface="Tahoma"/>
              </a:rPr>
              <a:t>only </a:t>
            </a:r>
            <a:r>
              <a:rPr sz="2800" b="1" spc="-30" dirty="0">
                <a:latin typeface="Tahoma"/>
                <a:cs typeface="Tahoma"/>
              </a:rPr>
              <a:t>attributes passed </a:t>
            </a:r>
            <a:r>
              <a:rPr sz="2800" b="1" spc="-20" dirty="0">
                <a:latin typeface="Tahoma"/>
                <a:cs typeface="Tahoma"/>
              </a:rPr>
              <a:t>from </a:t>
            </a:r>
            <a:r>
              <a:rPr sz="2800" b="1" spc="-30" dirty="0">
                <a:latin typeface="Tahoma"/>
                <a:cs typeface="Tahoma"/>
              </a:rPr>
              <a:t>parent </a:t>
            </a:r>
            <a:r>
              <a:rPr sz="2800" b="1" spc="10" dirty="0">
                <a:latin typeface="Tahoma"/>
                <a:cs typeface="Tahoma"/>
              </a:rPr>
              <a:t>to child </a:t>
            </a:r>
            <a:r>
              <a:rPr sz="2800" b="1" spc="-35" dirty="0">
                <a:latin typeface="Tahoma"/>
                <a:cs typeface="Tahoma"/>
              </a:rPr>
              <a:t>components</a:t>
            </a:r>
            <a:r>
              <a:rPr sz="2800" spc="-35" dirty="0">
                <a:latin typeface="Verdana"/>
                <a:cs typeface="Verdana"/>
              </a:rPr>
              <a:t>, </a:t>
            </a:r>
            <a:r>
              <a:rPr sz="2800" spc="-30" dirty="0">
                <a:latin typeface="Verdana"/>
                <a:cs typeface="Verdana"/>
              </a:rPr>
              <a:t> </a:t>
            </a:r>
            <a:r>
              <a:rPr sz="2800" spc="-55" dirty="0">
                <a:latin typeface="Verdana"/>
                <a:cs typeface="Verdana"/>
              </a:rPr>
              <a:t>enabling</a:t>
            </a:r>
            <a:r>
              <a:rPr sz="2800" spc="-295" dirty="0">
                <a:latin typeface="Verdana"/>
                <a:cs typeface="Verdana"/>
              </a:rPr>
              <a:t> </a:t>
            </a:r>
            <a:r>
              <a:rPr sz="2800" spc="-45" dirty="0">
                <a:latin typeface="Verdana"/>
                <a:cs typeface="Verdana"/>
              </a:rPr>
              <a:t>data</a:t>
            </a:r>
            <a:r>
              <a:rPr sz="2800" spc="-295" dirty="0">
                <a:latin typeface="Verdana"/>
                <a:cs typeface="Verdana"/>
              </a:rPr>
              <a:t> </a:t>
            </a:r>
            <a:r>
              <a:rPr sz="2800" spc="10" dirty="0">
                <a:latin typeface="Verdana"/>
                <a:cs typeface="Verdana"/>
              </a:rPr>
              <a:t>flow</a:t>
            </a:r>
            <a:r>
              <a:rPr sz="2800" spc="-300" dirty="0">
                <a:latin typeface="Verdana"/>
                <a:cs typeface="Verdana"/>
              </a:rPr>
              <a:t> </a:t>
            </a:r>
            <a:r>
              <a:rPr sz="2800" spc="-35" dirty="0">
                <a:latin typeface="Verdana"/>
                <a:cs typeface="Verdana"/>
              </a:rPr>
              <a:t>across</a:t>
            </a:r>
            <a:r>
              <a:rPr sz="2800" spc="-295" dirty="0">
                <a:latin typeface="Verdana"/>
                <a:cs typeface="Verdana"/>
              </a:rPr>
              <a:t> </a:t>
            </a:r>
            <a:r>
              <a:rPr sz="2800" spc="-25" dirty="0">
                <a:latin typeface="Verdana"/>
                <a:cs typeface="Verdana"/>
              </a:rPr>
              <a:t>the</a:t>
            </a:r>
            <a:r>
              <a:rPr sz="2800" spc="-29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component</a:t>
            </a:r>
            <a:r>
              <a:rPr sz="2800" spc="-295" dirty="0">
                <a:latin typeface="Verdana"/>
                <a:cs typeface="Verdana"/>
              </a:rPr>
              <a:t> </a:t>
            </a:r>
            <a:r>
              <a:rPr sz="2800" spc="-70" dirty="0">
                <a:latin typeface="Verdana"/>
                <a:cs typeface="Verdana"/>
              </a:rPr>
              <a:t>hierarchy.</a:t>
            </a:r>
            <a:r>
              <a:rPr sz="2800" spc="-320" dirty="0">
                <a:latin typeface="Verdana"/>
                <a:cs typeface="Verdana"/>
              </a:rPr>
              <a:t> </a:t>
            </a:r>
            <a:r>
              <a:rPr sz="2800" b="1" spc="-40" dirty="0">
                <a:latin typeface="Tahoma"/>
                <a:cs typeface="Tahoma"/>
              </a:rPr>
              <a:t>State</a:t>
            </a:r>
            <a:r>
              <a:rPr sz="2800" b="1" spc="-160" dirty="0">
                <a:latin typeface="Tahoma"/>
                <a:cs typeface="Tahoma"/>
              </a:rPr>
              <a:t> </a:t>
            </a:r>
            <a:r>
              <a:rPr sz="2800" b="1" spc="-50" dirty="0">
                <a:latin typeface="Tahoma"/>
                <a:cs typeface="Tahoma"/>
              </a:rPr>
              <a:t>is </a:t>
            </a:r>
            <a:r>
              <a:rPr sz="2800" b="1" spc="-45" dirty="0">
                <a:latin typeface="Tahoma"/>
                <a:cs typeface="Tahoma"/>
              </a:rPr>
              <a:t> </a:t>
            </a:r>
            <a:r>
              <a:rPr sz="2800" b="1" spc="-65" dirty="0">
                <a:latin typeface="Tahoma"/>
                <a:cs typeface="Tahoma"/>
              </a:rPr>
              <a:t>an</a:t>
            </a:r>
            <a:r>
              <a:rPr sz="2800" b="1" spc="-165" dirty="0">
                <a:latin typeface="Tahoma"/>
                <a:cs typeface="Tahoma"/>
              </a:rPr>
              <a:t> </a:t>
            </a:r>
            <a:r>
              <a:rPr sz="2800" b="1" spc="-20" dirty="0">
                <a:latin typeface="Tahoma"/>
                <a:cs typeface="Tahoma"/>
              </a:rPr>
              <a:t>object</a:t>
            </a:r>
            <a:r>
              <a:rPr sz="2800" b="1" spc="-165" dirty="0">
                <a:latin typeface="Tahoma"/>
                <a:cs typeface="Tahoma"/>
              </a:rPr>
              <a:t> </a:t>
            </a:r>
            <a:r>
              <a:rPr sz="2800" b="1" spc="-70" dirty="0">
                <a:latin typeface="Tahoma"/>
                <a:cs typeface="Tahoma"/>
              </a:rPr>
              <a:t>managed</a:t>
            </a:r>
            <a:r>
              <a:rPr sz="2800" b="1" spc="-160" dirty="0">
                <a:latin typeface="Tahoma"/>
                <a:cs typeface="Tahoma"/>
              </a:rPr>
              <a:t> </a:t>
            </a:r>
            <a:r>
              <a:rPr sz="2800" b="1" spc="-75" dirty="0">
                <a:latin typeface="Tahoma"/>
                <a:cs typeface="Tahoma"/>
              </a:rPr>
              <a:t>within</a:t>
            </a:r>
            <a:r>
              <a:rPr sz="2800" b="1" spc="-165" dirty="0">
                <a:latin typeface="Tahoma"/>
                <a:cs typeface="Tahoma"/>
              </a:rPr>
              <a:t> </a:t>
            </a:r>
            <a:r>
              <a:rPr sz="2800" b="1" spc="-90" dirty="0">
                <a:latin typeface="Tahoma"/>
                <a:cs typeface="Tahoma"/>
              </a:rPr>
              <a:t>a</a:t>
            </a:r>
            <a:r>
              <a:rPr sz="2800" b="1" spc="-160" dirty="0">
                <a:latin typeface="Tahoma"/>
                <a:cs typeface="Tahoma"/>
              </a:rPr>
              <a:t> </a:t>
            </a:r>
            <a:r>
              <a:rPr sz="2800" b="1" spc="-15" dirty="0">
                <a:latin typeface="Tahoma"/>
                <a:cs typeface="Tahoma"/>
              </a:rPr>
              <a:t>component,</a:t>
            </a:r>
            <a:r>
              <a:rPr sz="2800" b="1" spc="-140" dirty="0">
                <a:latin typeface="Tahoma"/>
                <a:cs typeface="Tahoma"/>
              </a:rPr>
              <a:t> </a:t>
            </a:r>
            <a:r>
              <a:rPr sz="2800" spc="-50" dirty="0">
                <a:latin typeface="Verdana"/>
                <a:cs typeface="Verdana"/>
              </a:rPr>
              <a:t>allowing</a:t>
            </a:r>
            <a:r>
              <a:rPr sz="2800" spc="-295" dirty="0">
                <a:latin typeface="Verdana"/>
                <a:cs typeface="Verdana"/>
              </a:rPr>
              <a:t> </a:t>
            </a:r>
            <a:r>
              <a:rPr sz="2800" spc="5" dirty="0">
                <a:latin typeface="Verdana"/>
                <a:cs typeface="Verdana"/>
              </a:rPr>
              <a:t>it</a:t>
            </a:r>
            <a:r>
              <a:rPr sz="2800" spc="-300" dirty="0">
                <a:latin typeface="Verdana"/>
                <a:cs typeface="Verdana"/>
              </a:rPr>
              <a:t> </a:t>
            </a:r>
            <a:r>
              <a:rPr sz="2800" spc="30" dirty="0">
                <a:latin typeface="Verdana"/>
                <a:cs typeface="Verdana"/>
              </a:rPr>
              <a:t>to</a:t>
            </a:r>
            <a:r>
              <a:rPr sz="2800" spc="-295" dirty="0">
                <a:latin typeface="Verdana"/>
                <a:cs typeface="Verdana"/>
              </a:rPr>
              <a:t> </a:t>
            </a:r>
            <a:r>
              <a:rPr sz="2800" spc="-35" dirty="0">
                <a:latin typeface="Verdana"/>
                <a:cs typeface="Verdana"/>
              </a:rPr>
              <a:t>handle </a:t>
            </a:r>
            <a:r>
              <a:rPr sz="2800" spc="-969" dirty="0">
                <a:latin typeface="Verdana"/>
                <a:cs typeface="Verdana"/>
              </a:rPr>
              <a:t> </a:t>
            </a:r>
            <a:r>
              <a:rPr sz="2800" spc="-45" dirty="0">
                <a:latin typeface="Verdana"/>
                <a:cs typeface="Verdana"/>
              </a:rPr>
              <a:t>dynamic</a:t>
            </a:r>
            <a:r>
              <a:rPr sz="2800" spc="-300" dirty="0">
                <a:latin typeface="Verdana"/>
                <a:cs typeface="Verdana"/>
              </a:rPr>
              <a:t> </a:t>
            </a:r>
            <a:r>
              <a:rPr sz="2800" spc="-45" dirty="0">
                <a:latin typeface="Verdana"/>
                <a:cs typeface="Verdana"/>
              </a:rPr>
              <a:t>data</a:t>
            </a:r>
            <a:r>
              <a:rPr sz="2800" spc="-300" dirty="0">
                <a:latin typeface="Verdana"/>
                <a:cs typeface="Verdana"/>
              </a:rPr>
              <a:t> </a:t>
            </a:r>
            <a:r>
              <a:rPr sz="2800" spc="-40" dirty="0">
                <a:latin typeface="Verdana"/>
                <a:cs typeface="Verdana"/>
              </a:rPr>
              <a:t>and</a:t>
            </a:r>
            <a:r>
              <a:rPr sz="2800" spc="-295" dirty="0">
                <a:latin typeface="Verdana"/>
                <a:cs typeface="Verdana"/>
              </a:rPr>
              <a:t> </a:t>
            </a:r>
            <a:r>
              <a:rPr sz="2800" spc="-60" dirty="0">
                <a:latin typeface="Verdana"/>
                <a:cs typeface="Verdana"/>
              </a:rPr>
              <a:t>re-render</a:t>
            </a:r>
            <a:r>
              <a:rPr sz="2800" spc="-300" dirty="0">
                <a:latin typeface="Verdana"/>
                <a:cs typeface="Verdana"/>
              </a:rPr>
              <a:t> </a:t>
            </a:r>
            <a:r>
              <a:rPr sz="2800" spc="-65" dirty="0">
                <a:latin typeface="Verdana"/>
                <a:cs typeface="Verdana"/>
              </a:rPr>
              <a:t>when</a:t>
            </a:r>
            <a:r>
              <a:rPr sz="2800" spc="-295" dirty="0">
                <a:latin typeface="Verdana"/>
                <a:cs typeface="Verdana"/>
              </a:rPr>
              <a:t> </a:t>
            </a:r>
            <a:r>
              <a:rPr sz="2800" spc="-25" dirty="0">
                <a:latin typeface="Verdana"/>
                <a:cs typeface="Verdana"/>
              </a:rPr>
              <a:t>the</a:t>
            </a:r>
            <a:r>
              <a:rPr sz="2800" spc="-300" dirty="0">
                <a:latin typeface="Verdana"/>
                <a:cs typeface="Verdana"/>
              </a:rPr>
              <a:t> </a:t>
            </a:r>
            <a:r>
              <a:rPr sz="2800" spc="-40" dirty="0">
                <a:latin typeface="Verdana"/>
                <a:cs typeface="Verdana"/>
              </a:rPr>
              <a:t>state</a:t>
            </a:r>
            <a:r>
              <a:rPr sz="2800" spc="-295" dirty="0">
                <a:latin typeface="Verdana"/>
                <a:cs typeface="Verdana"/>
              </a:rPr>
              <a:t> </a:t>
            </a:r>
            <a:r>
              <a:rPr sz="2800" spc="-95" dirty="0">
                <a:latin typeface="Verdana"/>
                <a:cs typeface="Verdana"/>
              </a:rPr>
              <a:t>changes.</a:t>
            </a:r>
            <a:r>
              <a:rPr sz="2800" spc="-300" dirty="0">
                <a:latin typeface="Verdana"/>
                <a:cs typeface="Verdana"/>
              </a:rPr>
              <a:t> </a:t>
            </a:r>
            <a:r>
              <a:rPr sz="2800" spc="-195" dirty="0">
                <a:latin typeface="Verdana"/>
                <a:cs typeface="Verdana"/>
              </a:rPr>
              <a:t>In</a:t>
            </a:r>
            <a:r>
              <a:rPr sz="2800" spc="-300" dirty="0">
                <a:latin typeface="Verdana"/>
                <a:cs typeface="Verdana"/>
              </a:rPr>
              <a:t> </a:t>
            </a:r>
            <a:r>
              <a:rPr sz="2800" spc="-30" dirty="0">
                <a:latin typeface="Verdana"/>
                <a:cs typeface="Verdana"/>
              </a:rPr>
              <a:t>class </a:t>
            </a:r>
            <a:r>
              <a:rPr sz="2800" spc="-25" dirty="0">
                <a:latin typeface="Verdana"/>
                <a:cs typeface="Verdana"/>
              </a:rPr>
              <a:t> </a:t>
            </a:r>
            <a:r>
              <a:rPr sz="2800" spc="-45" dirty="0">
                <a:latin typeface="Verdana"/>
                <a:cs typeface="Verdana"/>
              </a:rPr>
              <a:t>components, </a:t>
            </a:r>
            <a:r>
              <a:rPr sz="2800" spc="-40" dirty="0">
                <a:latin typeface="Verdana"/>
                <a:cs typeface="Verdana"/>
              </a:rPr>
              <a:t>state </a:t>
            </a:r>
            <a:r>
              <a:rPr sz="2800" spc="-50" dirty="0">
                <a:latin typeface="Verdana"/>
                <a:cs typeface="Verdana"/>
              </a:rPr>
              <a:t>is </a:t>
            </a:r>
            <a:r>
              <a:rPr sz="2800" spc="-35" dirty="0">
                <a:latin typeface="Verdana"/>
                <a:cs typeface="Verdana"/>
              </a:rPr>
              <a:t>initialized in </a:t>
            </a:r>
            <a:r>
              <a:rPr sz="2800" spc="-25" dirty="0">
                <a:latin typeface="Verdana"/>
                <a:cs typeface="Verdana"/>
              </a:rPr>
              <a:t>the </a:t>
            </a:r>
            <a:r>
              <a:rPr sz="2800" spc="-20" dirty="0">
                <a:latin typeface="Verdana"/>
                <a:cs typeface="Verdana"/>
              </a:rPr>
              <a:t>constructor, </a:t>
            </a:r>
            <a:r>
              <a:rPr sz="2800" spc="-40" dirty="0">
                <a:latin typeface="Verdana"/>
                <a:cs typeface="Verdana"/>
              </a:rPr>
              <a:t>while </a:t>
            </a:r>
            <a:r>
              <a:rPr sz="2800" spc="-35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functional </a:t>
            </a:r>
            <a:r>
              <a:rPr sz="2800" spc="-20" dirty="0">
                <a:latin typeface="Verdana"/>
                <a:cs typeface="Verdana"/>
              </a:rPr>
              <a:t>components </a:t>
            </a:r>
            <a:r>
              <a:rPr sz="2800" spc="-70" dirty="0">
                <a:latin typeface="Verdana"/>
                <a:cs typeface="Verdana"/>
              </a:rPr>
              <a:t>use </a:t>
            </a:r>
            <a:r>
              <a:rPr sz="2800" spc="-25" dirty="0">
                <a:latin typeface="Verdana"/>
                <a:cs typeface="Verdana"/>
              </a:rPr>
              <a:t>the </a:t>
            </a:r>
            <a:r>
              <a:rPr sz="2800" b="1" spc="-45" dirty="0">
                <a:latin typeface="Tahoma"/>
                <a:cs typeface="Tahoma"/>
              </a:rPr>
              <a:t>useState </a:t>
            </a:r>
            <a:r>
              <a:rPr sz="2800" spc="-65" dirty="0">
                <a:latin typeface="Verdana"/>
                <a:cs typeface="Verdana"/>
              </a:rPr>
              <a:t>hook </a:t>
            </a:r>
            <a:r>
              <a:rPr sz="2800" spc="30" dirty="0">
                <a:latin typeface="Verdana"/>
                <a:cs typeface="Verdana"/>
              </a:rPr>
              <a:t>to </a:t>
            </a:r>
            <a:r>
              <a:rPr sz="2800" spc="-125" dirty="0">
                <a:latin typeface="Verdana"/>
                <a:cs typeface="Verdana"/>
              </a:rPr>
              <a:t>manage </a:t>
            </a:r>
            <a:r>
              <a:rPr sz="2800" spc="-120" dirty="0">
                <a:latin typeface="Verdana"/>
                <a:cs typeface="Verdana"/>
              </a:rPr>
              <a:t> </a:t>
            </a:r>
            <a:r>
              <a:rPr sz="2800" spc="-80" dirty="0">
                <a:latin typeface="Verdana"/>
                <a:cs typeface="Verdana"/>
              </a:rPr>
              <a:t>state.</a:t>
            </a:r>
            <a:r>
              <a:rPr sz="2800" spc="-295" dirty="0">
                <a:latin typeface="Verdana"/>
                <a:cs typeface="Verdana"/>
              </a:rPr>
              <a:t> </a:t>
            </a:r>
            <a:r>
              <a:rPr sz="2800" spc="-45" dirty="0">
                <a:latin typeface="Verdana"/>
                <a:cs typeface="Verdana"/>
              </a:rPr>
              <a:t>Understanding</a:t>
            </a:r>
            <a:r>
              <a:rPr sz="2800" spc="-295" dirty="0">
                <a:latin typeface="Verdana"/>
                <a:cs typeface="Verdana"/>
              </a:rPr>
              <a:t> </a:t>
            </a:r>
            <a:r>
              <a:rPr sz="2800" spc="-40" dirty="0">
                <a:latin typeface="Verdana"/>
                <a:cs typeface="Verdana"/>
              </a:rPr>
              <a:t>how</a:t>
            </a:r>
            <a:r>
              <a:rPr sz="2800" spc="-300" dirty="0">
                <a:latin typeface="Verdana"/>
                <a:cs typeface="Verdana"/>
              </a:rPr>
              <a:t> </a:t>
            </a:r>
            <a:r>
              <a:rPr sz="2800" spc="30" dirty="0">
                <a:latin typeface="Verdana"/>
                <a:cs typeface="Verdana"/>
              </a:rPr>
              <a:t>to</a:t>
            </a:r>
            <a:r>
              <a:rPr sz="2800" spc="-29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properly</a:t>
            </a:r>
            <a:r>
              <a:rPr sz="2800" spc="-295" dirty="0">
                <a:latin typeface="Verdana"/>
                <a:cs typeface="Verdana"/>
              </a:rPr>
              <a:t> </a:t>
            </a:r>
            <a:r>
              <a:rPr sz="2800" spc="-70" dirty="0">
                <a:latin typeface="Verdana"/>
                <a:cs typeface="Verdana"/>
              </a:rPr>
              <a:t>use</a:t>
            </a:r>
            <a:r>
              <a:rPr sz="2800" spc="-295" dirty="0">
                <a:latin typeface="Verdana"/>
                <a:cs typeface="Verdana"/>
              </a:rPr>
              <a:t> </a:t>
            </a:r>
            <a:r>
              <a:rPr sz="2800" spc="-40" dirty="0">
                <a:latin typeface="Verdana"/>
                <a:cs typeface="Verdana"/>
              </a:rPr>
              <a:t>state</a:t>
            </a:r>
            <a:r>
              <a:rPr sz="2800" spc="-295" dirty="0">
                <a:latin typeface="Verdana"/>
                <a:cs typeface="Verdana"/>
              </a:rPr>
              <a:t> </a:t>
            </a:r>
            <a:r>
              <a:rPr sz="2800" spc="-40" dirty="0">
                <a:latin typeface="Verdana"/>
                <a:cs typeface="Verdana"/>
              </a:rPr>
              <a:t>and</a:t>
            </a:r>
            <a:r>
              <a:rPr sz="2800" spc="-295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props</a:t>
            </a:r>
            <a:r>
              <a:rPr sz="2800" spc="-295" dirty="0">
                <a:latin typeface="Verdana"/>
                <a:cs typeface="Verdana"/>
              </a:rPr>
              <a:t> </a:t>
            </a:r>
            <a:r>
              <a:rPr sz="2800" spc="-50" dirty="0">
                <a:latin typeface="Verdana"/>
                <a:cs typeface="Verdana"/>
              </a:rPr>
              <a:t>is </a:t>
            </a:r>
            <a:r>
              <a:rPr sz="2800" spc="-45" dirty="0">
                <a:latin typeface="Verdana"/>
                <a:cs typeface="Verdana"/>
              </a:rPr>
              <a:t> </a:t>
            </a:r>
            <a:r>
              <a:rPr sz="2800" spc="85" dirty="0">
                <a:latin typeface="Verdana"/>
                <a:cs typeface="Verdana"/>
              </a:rPr>
              <a:t>c</a:t>
            </a:r>
            <a:r>
              <a:rPr sz="2800" spc="-40" dirty="0">
                <a:latin typeface="Verdana"/>
                <a:cs typeface="Verdana"/>
              </a:rPr>
              <a:t>r</a:t>
            </a:r>
            <a:r>
              <a:rPr sz="2800" spc="-70" dirty="0">
                <a:latin typeface="Verdana"/>
                <a:cs typeface="Verdana"/>
              </a:rPr>
              <a:t>u</a:t>
            </a:r>
            <a:r>
              <a:rPr sz="2800" spc="85" dirty="0">
                <a:latin typeface="Verdana"/>
                <a:cs typeface="Verdana"/>
              </a:rPr>
              <a:t>c</a:t>
            </a:r>
            <a:r>
              <a:rPr sz="2800" spc="-30" dirty="0">
                <a:latin typeface="Verdana"/>
                <a:cs typeface="Verdana"/>
              </a:rPr>
              <a:t>i</a:t>
            </a:r>
            <a:r>
              <a:rPr sz="2800" spc="-130" dirty="0">
                <a:latin typeface="Verdana"/>
                <a:cs typeface="Verdana"/>
              </a:rPr>
              <a:t>a</a:t>
            </a:r>
            <a:r>
              <a:rPr sz="2800" spc="50" dirty="0">
                <a:latin typeface="Verdana"/>
                <a:cs typeface="Verdana"/>
              </a:rPr>
              <a:t>l</a:t>
            </a:r>
            <a:r>
              <a:rPr sz="2800" spc="-300" dirty="0">
                <a:latin typeface="Verdana"/>
                <a:cs typeface="Verdana"/>
              </a:rPr>
              <a:t> </a:t>
            </a:r>
            <a:r>
              <a:rPr sz="2800" spc="80" dirty="0">
                <a:latin typeface="Verdana"/>
                <a:cs typeface="Verdana"/>
              </a:rPr>
              <a:t>f</a:t>
            </a:r>
            <a:r>
              <a:rPr sz="2800" spc="20" dirty="0">
                <a:latin typeface="Verdana"/>
                <a:cs typeface="Verdana"/>
              </a:rPr>
              <a:t>o</a:t>
            </a:r>
            <a:r>
              <a:rPr sz="2800" spc="-35" dirty="0">
                <a:latin typeface="Verdana"/>
                <a:cs typeface="Verdana"/>
              </a:rPr>
              <a:t>r</a:t>
            </a:r>
            <a:r>
              <a:rPr sz="2800" spc="-300" dirty="0">
                <a:latin typeface="Verdana"/>
                <a:cs typeface="Verdana"/>
              </a:rPr>
              <a:t> </a:t>
            </a:r>
            <a:r>
              <a:rPr sz="2800" spc="45" dirty="0">
                <a:latin typeface="Verdana"/>
                <a:cs typeface="Verdana"/>
              </a:rPr>
              <a:t>b</a:t>
            </a:r>
            <a:r>
              <a:rPr sz="2800" spc="-70" dirty="0">
                <a:latin typeface="Verdana"/>
                <a:cs typeface="Verdana"/>
              </a:rPr>
              <a:t>u</a:t>
            </a:r>
            <a:r>
              <a:rPr sz="2800" spc="-30" dirty="0">
                <a:latin typeface="Verdana"/>
                <a:cs typeface="Verdana"/>
              </a:rPr>
              <a:t>i</a:t>
            </a:r>
            <a:r>
              <a:rPr sz="2800" spc="45" dirty="0">
                <a:latin typeface="Verdana"/>
                <a:cs typeface="Verdana"/>
              </a:rPr>
              <a:t>ld</a:t>
            </a:r>
            <a:r>
              <a:rPr sz="2800" spc="-30" dirty="0">
                <a:latin typeface="Verdana"/>
                <a:cs typeface="Verdana"/>
              </a:rPr>
              <a:t>i</a:t>
            </a:r>
            <a:r>
              <a:rPr sz="2800" spc="-45" dirty="0">
                <a:latin typeface="Verdana"/>
                <a:cs typeface="Verdana"/>
              </a:rPr>
              <a:t>n</a:t>
            </a:r>
            <a:r>
              <a:rPr sz="2800" spc="-204" dirty="0">
                <a:latin typeface="Verdana"/>
                <a:cs typeface="Verdana"/>
              </a:rPr>
              <a:t>g</a:t>
            </a:r>
            <a:r>
              <a:rPr sz="2800" spc="-300" dirty="0">
                <a:latin typeface="Verdana"/>
                <a:cs typeface="Verdana"/>
              </a:rPr>
              <a:t> </a:t>
            </a:r>
            <a:r>
              <a:rPr sz="2800" spc="-30" dirty="0">
                <a:latin typeface="Verdana"/>
                <a:cs typeface="Verdana"/>
              </a:rPr>
              <a:t>i</a:t>
            </a:r>
            <a:r>
              <a:rPr sz="2800" spc="-45" dirty="0">
                <a:latin typeface="Verdana"/>
                <a:cs typeface="Verdana"/>
              </a:rPr>
              <a:t>n</a:t>
            </a:r>
            <a:r>
              <a:rPr sz="2800" spc="35" dirty="0">
                <a:latin typeface="Verdana"/>
                <a:cs typeface="Verdana"/>
              </a:rPr>
              <a:t>t</a:t>
            </a:r>
            <a:r>
              <a:rPr sz="2800" spc="-70" dirty="0">
                <a:latin typeface="Verdana"/>
                <a:cs typeface="Verdana"/>
              </a:rPr>
              <a:t>e</a:t>
            </a:r>
            <a:r>
              <a:rPr sz="2800" spc="-40" dirty="0">
                <a:latin typeface="Verdana"/>
                <a:cs typeface="Verdana"/>
              </a:rPr>
              <a:t>r</a:t>
            </a:r>
            <a:r>
              <a:rPr sz="2800" spc="-130" dirty="0">
                <a:latin typeface="Verdana"/>
                <a:cs typeface="Verdana"/>
              </a:rPr>
              <a:t>a</a:t>
            </a:r>
            <a:r>
              <a:rPr sz="2800" spc="85" dirty="0">
                <a:latin typeface="Verdana"/>
                <a:cs typeface="Verdana"/>
              </a:rPr>
              <a:t>c</a:t>
            </a:r>
            <a:r>
              <a:rPr sz="2800" spc="35" dirty="0">
                <a:latin typeface="Verdana"/>
                <a:cs typeface="Verdana"/>
              </a:rPr>
              <a:t>t</a:t>
            </a:r>
            <a:r>
              <a:rPr sz="2800" spc="-30" dirty="0">
                <a:latin typeface="Verdana"/>
                <a:cs typeface="Verdana"/>
              </a:rPr>
              <a:t>i</a:t>
            </a:r>
            <a:r>
              <a:rPr sz="2800" spc="-70" dirty="0">
                <a:latin typeface="Verdana"/>
                <a:cs typeface="Verdana"/>
              </a:rPr>
              <a:t>v</a:t>
            </a:r>
            <a:r>
              <a:rPr sz="2800" spc="-65" dirty="0">
                <a:latin typeface="Verdana"/>
                <a:cs typeface="Verdana"/>
              </a:rPr>
              <a:t>e</a:t>
            </a:r>
            <a:r>
              <a:rPr sz="2800" spc="-300" dirty="0">
                <a:latin typeface="Verdana"/>
                <a:cs typeface="Verdana"/>
              </a:rPr>
              <a:t> </a:t>
            </a:r>
            <a:r>
              <a:rPr sz="2800" spc="-130" dirty="0">
                <a:latin typeface="Verdana"/>
                <a:cs typeface="Verdana"/>
              </a:rPr>
              <a:t>a</a:t>
            </a:r>
            <a:r>
              <a:rPr sz="2800" spc="-45" dirty="0">
                <a:latin typeface="Verdana"/>
                <a:cs typeface="Verdana"/>
              </a:rPr>
              <a:t>n</a:t>
            </a:r>
            <a:r>
              <a:rPr sz="2800" spc="50" dirty="0">
                <a:latin typeface="Verdana"/>
                <a:cs typeface="Verdana"/>
              </a:rPr>
              <a:t>d</a:t>
            </a:r>
            <a:r>
              <a:rPr sz="2800" spc="-300" dirty="0">
                <a:latin typeface="Verdana"/>
                <a:cs typeface="Verdana"/>
              </a:rPr>
              <a:t> </a:t>
            </a:r>
            <a:r>
              <a:rPr sz="2800" spc="45" dirty="0">
                <a:latin typeface="Verdana"/>
                <a:cs typeface="Verdana"/>
              </a:rPr>
              <a:t>d</a:t>
            </a:r>
            <a:r>
              <a:rPr sz="2800" spc="-75" dirty="0">
                <a:latin typeface="Verdana"/>
                <a:cs typeface="Verdana"/>
              </a:rPr>
              <a:t>y</a:t>
            </a:r>
            <a:r>
              <a:rPr sz="2800" spc="-45" dirty="0">
                <a:latin typeface="Verdana"/>
                <a:cs typeface="Verdana"/>
              </a:rPr>
              <a:t>n</a:t>
            </a:r>
            <a:r>
              <a:rPr sz="2800" spc="-130" dirty="0">
                <a:latin typeface="Verdana"/>
                <a:cs typeface="Verdana"/>
              </a:rPr>
              <a:t>a</a:t>
            </a:r>
            <a:r>
              <a:rPr sz="2800" spc="-165" dirty="0">
                <a:latin typeface="Verdana"/>
                <a:cs typeface="Verdana"/>
              </a:rPr>
              <a:t>m</a:t>
            </a:r>
            <a:r>
              <a:rPr sz="2800" spc="-30" dirty="0">
                <a:latin typeface="Verdana"/>
                <a:cs typeface="Verdana"/>
              </a:rPr>
              <a:t>i</a:t>
            </a:r>
            <a:r>
              <a:rPr sz="2800" spc="90" dirty="0">
                <a:latin typeface="Verdana"/>
                <a:cs typeface="Verdana"/>
              </a:rPr>
              <a:t>c</a:t>
            </a:r>
            <a:r>
              <a:rPr sz="2800" spc="-300" dirty="0">
                <a:latin typeface="Verdana"/>
                <a:cs typeface="Verdana"/>
              </a:rPr>
              <a:t> </a:t>
            </a:r>
            <a:r>
              <a:rPr sz="2800" spc="-105" dirty="0">
                <a:latin typeface="Verdana"/>
                <a:cs typeface="Verdana"/>
              </a:rPr>
              <a:t>R</a:t>
            </a:r>
            <a:r>
              <a:rPr sz="2800" spc="-70" dirty="0">
                <a:latin typeface="Verdana"/>
                <a:cs typeface="Verdana"/>
              </a:rPr>
              <a:t>e</a:t>
            </a:r>
            <a:r>
              <a:rPr sz="2800" spc="-130" dirty="0">
                <a:latin typeface="Verdana"/>
                <a:cs typeface="Verdana"/>
              </a:rPr>
              <a:t>a</a:t>
            </a:r>
            <a:r>
              <a:rPr sz="2800" spc="85" dirty="0">
                <a:latin typeface="Verdana"/>
                <a:cs typeface="Verdana"/>
              </a:rPr>
              <a:t>c</a:t>
            </a:r>
            <a:r>
              <a:rPr sz="2800" spc="40" dirty="0">
                <a:latin typeface="Verdana"/>
                <a:cs typeface="Verdana"/>
              </a:rPr>
              <a:t>t  </a:t>
            </a:r>
            <a:r>
              <a:rPr sz="2800" spc="-35" dirty="0">
                <a:latin typeface="Verdana"/>
                <a:cs typeface="Verdana"/>
              </a:rPr>
              <a:t>applications.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5034" y="1851748"/>
            <a:ext cx="9093835" cy="1427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5" dirty="0">
                <a:latin typeface="Tahoma"/>
                <a:cs typeface="Tahoma"/>
              </a:rPr>
              <a:t>State</a:t>
            </a:r>
            <a:r>
              <a:rPr spc="-560" dirty="0">
                <a:latin typeface="Tahoma"/>
                <a:cs typeface="Tahoma"/>
              </a:rPr>
              <a:t> </a:t>
            </a:r>
            <a:r>
              <a:rPr spc="-80" dirty="0">
                <a:latin typeface="Tahoma"/>
                <a:cs typeface="Tahoma"/>
              </a:rPr>
              <a:t>and</a:t>
            </a:r>
            <a:r>
              <a:rPr spc="-560" dirty="0">
                <a:latin typeface="Tahoma"/>
                <a:cs typeface="Tahoma"/>
              </a:rPr>
              <a:t> </a:t>
            </a:r>
            <a:r>
              <a:rPr spc="-25" dirty="0">
                <a:latin typeface="Tahoma"/>
                <a:cs typeface="Tahoma"/>
              </a:rPr>
              <a:t>Props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86151" y="2708338"/>
            <a:ext cx="5573475" cy="5707947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503790" y="4136708"/>
            <a:ext cx="10833735" cy="46926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5599"/>
              </a:lnSpc>
              <a:spcBef>
                <a:spcPts val="95"/>
              </a:spcBef>
            </a:pPr>
            <a:r>
              <a:rPr sz="2650" spc="20" dirty="0">
                <a:latin typeface="Verdana"/>
                <a:cs typeface="Verdana"/>
              </a:rPr>
              <a:t>Lifecycle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-20" dirty="0">
                <a:latin typeface="Verdana"/>
                <a:cs typeface="Verdana"/>
              </a:rPr>
              <a:t>methods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-25" dirty="0">
                <a:latin typeface="Verdana"/>
                <a:cs typeface="Verdana"/>
              </a:rPr>
              <a:t>in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-15" dirty="0">
                <a:latin typeface="Verdana"/>
                <a:cs typeface="Verdana"/>
              </a:rPr>
              <a:t>class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-5" dirty="0">
                <a:latin typeface="Verdana"/>
                <a:cs typeface="Verdana"/>
              </a:rPr>
              <a:t>components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-10" dirty="0">
                <a:latin typeface="Verdana"/>
                <a:cs typeface="Verdana"/>
              </a:rPr>
              <a:t>allow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-10" dirty="0">
                <a:latin typeface="Verdana"/>
                <a:cs typeface="Verdana"/>
              </a:rPr>
              <a:t>developers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40" dirty="0">
                <a:latin typeface="Verdana"/>
                <a:cs typeface="Verdana"/>
              </a:rPr>
              <a:t>to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-50" dirty="0">
                <a:latin typeface="Verdana"/>
                <a:cs typeface="Verdana"/>
              </a:rPr>
              <a:t>hook </a:t>
            </a:r>
            <a:r>
              <a:rPr sz="2650" spc="-45" dirty="0">
                <a:latin typeface="Verdana"/>
                <a:cs typeface="Verdana"/>
              </a:rPr>
              <a:t> </a:t>
            </a:r>
            <a:r>
              <a:rPr sz="2650" spc="10" dirty="0">
                <a:latin typeface="Verdana"/>
                <a:cs typeface="Verdana"/>
              </a:rPr>
              <a:t>into</a:t>
            </a:r>
            <a:r>
              <a:rPr sz="2650" spc="-280" dirty="0">
                <a:latin typeface="Verdana"/>
                <a:cs typeface="Verdana"/>
              </a:rPr>
              <a:t> </a:t>
            </a:r>
            <a:r>
              <a:rPr sz="2650" spc="25" dirty="0">
                <a:latin typeface="Verdana"/>
                <a:cs typeface="Verdana"/>
              </a:rPr>
              <a:t>specific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5" dirty="0">
                <a:latin typeface="Verdana"/>
                <a:cs typeface="Verdana"/>
              </a:rPr>
              <a:t>points</a:t>
            </a:r>
            <a:r>
              <a:rPr sz="2650" spc="-280" dirty="0">
                <a:latin typeface="Verdana"/>
                <a:cs typeface="Verdana"/>
              </a:rPr>
              <a:t> </a:t>
            </a:r>
            <a:r>
              <a:rPr sz="2650" spc="-25" dirty="0">
                <a:latin typeface="Verdana"/>
                <a:cs typeface="Verdana"/>
              </a:rPr>
              <a:t>in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-105" dirty="0">
                <a:latin typeface="Verdana"/>
                <a:cs typeface="Verdana"/>
              </a:rPr>
              <a:t>a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-10" dirty="0">
                <a:latin typeface="Verdana"/>
                <a:cs typeface="Verdana"/>
              </a:rPr>
              <a:t>component's</a:t>
            </a:r>
            <a:r>
              <a:rPr sz="2650" spc="-280" dirty="0">
                <a:latin typeface="Verdana"/>
                <a:cs typeface="Verdana"/>
              </a:rPr>
              <a:t> </a:t>
            </a:r>
            <a:r>
              <a:rPr sz="2650" spc="-90" dirty="0">
                <a:latin typeface="Verdana"/>
                <a:cs typeface="Verdana"/>
              </a:rPr>
              <a:t>life: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-70" dirty="0">
                <a:latin typeface="Verdana"/>
                <a:cs typeface="Verdana"/>
              </a:rPr>
              <a:t>mounting,</a:t>
            </a:r>
            <a:r>
              <a:rPr sz="2650" spc="-280" dirty="0">
                <a:latin typeface="Verdana"/>
                <a:cs typeface="Verdana"/>
              </a:rPr>
              <a:t> </a:t>
            </a:r>
            <a:r>
              <a:rPr sz="2650" spc="-55" dirty="0">
                <a:latin typeface="Verdana"/>
                <a:cs typeface="Verdana"/>
              </a:rPr>
              <a:t>updating,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-25" dirty="0">
                <a:latin typeface="Verdana"/>
                <a:cs typeface="Verdana"/>
              </a:rPr>
              <a:t>and </a:t>
            </a:r>
            <a:r>
              <a:rPr sz="2650" spc="-915" dirty="0">
                <a:latin typeface="Verdana"/>
                <a:cs typeface="Verdana"/>
              </a:rPr>
              <a:t> </a:t>
            </a:r>
            <a:r>
              <a:rPr sz="2650" spc="-65" dirty="0">
                <a:latin typeface="Verdana"/>
                <a:cs typeface="Verdana"/>
              </a:rPr>
              <a:t>unmounting. </a:t>
            </a:r>
            <a:r>
              <a:rPr sz="2650" spc="-90" dirty="0">
                <a:latin typeface="Verdana"/>
                <a:cs typeface="Verdana"/>
              </a:rPr>
              <a:t>Key </a:t>
            </a:r>
            <a:r>
              <a:rPr sz="2650" spc="-20" dirty="0">
                <a:latin typeface="Verdana"/>
                <a:cs typeface="Verdana"/>
              </a:rPr>
              <a:t>methods </a:t>
            </a:r>
            <a:r>
              <a:rPr sz="2650" spc="5" dirty="0">
                <a:latin typeface="Verdana"/>
                <a:cs typeface="Verdana"/>
              </a:rPr>
              <a:t>include </a:t>
            </a:r>
            <a:r>
              <a:rPr sz="2650" spc="-5" dirty="0">
                <a:latin typeface="Verdana"/>
                <a:cs typeface="Verdana"/>
              </a:rPr>
              <a:t>componentDidMount, </a:t>
            </a:r>
            <a:r>
              <a:rPr sz="2650" dirty="0">
                <a:latin typeface="Verdana"/>
                <a:cs typeface="Verdana"/>
              </a:rPr>
              <a:t> </a:t>
            </a:r>
            <a:r>
              <a:rPr sz="2650" spc="95" dirty="0">
                <a:latin typeface="Verdana"/>
                <a:cs typeface="Verdana"/>
              </a:rPr>
              <a:t>c</a:t>
            </a:r>
            <a:r>
              <a:rPr sz="2650" spc="35" dirty="0">
                <a:latin typeface="Verdana"/>
                <a:cs typeface="Verdana"/>
              </a:rPr>
              <a:t>o</a:t>
            </a:r>
            <a:r>
              <a:rPr sz="2650" spc="-135" dirty="0">
                <a:latin typeface="Verdana"/>
                <a:cs typeface="Verdana"/>
              </a:rPr>
              <a:t>m</a:t>
            </a:r>
            <a:r>
              <a:rPr sz="2650" spc="55" dirty="0">
                <a:latin typeface="Verdana"/>
                <a:cs typeface="Verdana"/>
              </a:rPr>
              <a:t>p</a:t>
            </a:r>
            <a:r>
              <a:rPr sz="2650" spc="35" dirty="0">
                <a:latin typeface="Verdana"/>
                <a:cs typeface="Verdana"/>
              </a:rPr>
              <a:t>o</a:t>
            </a:r>
            <a:r>
              <a:rPr sz="2650" spc="-30" dirty="0">
                <a:latin typeface="Verdana"/>
                <a:cs typeface="Verdana"/>
              </a:rPr>
              <a:t>n</a:t>
            </a:r>
            <a:r>
              <a:rPr sz="2650" spc="-55" dirty="0">
                <a:latin typeface="Verdana"/>
                <a:cs typeface="Verdana"/>
              </a:rPr>
              <a:t>e</a:t>
            </a:r>
            <a:r>
              <a:rPr sz="2650" spc="-30" dirty="0">
                <a:latin typeface="Verdana"/>
                <a:cs typeface="Verdana"/>
              </a:rPr>
              <a:t>n</a:t>
            </a:r>
            <a:r>
              <a:rPr sz="2650" spc="45" dirty="0">
                <a:latin typeface="Verdana"/>
                <a:cs typeface="Verdana"/>
              </a:rPr>
              <a:t>t</a:t>
            </a:r>
            <a:r>
              <a:rPr sz="2650" spc="-25" dirty="0">
                <a:latin typeface="Verdana"/>
                <a:cs typeface="Verdana"/>
              </a:rPr>
              <a:t>D</a:t>
            </a:r>
            <a:r>
              <a:rPr sz="2650" spc="-20" dirty="0">
                <a:latin typeface="Verdana"/>
                <a:cs typeface="Verdana"/>
              </a:rPr>
              <a:t>i</a:t>
            </a:r>
            <a:r>
              <a:rPr sz="2650" spc="60" dirty="0">
                <a:latin typeface="Verdana"/>
                <a:cs typeface="Verdana"/>
              </a:rPr>
              <a:t>d</a:t>
            </a:r>
            <a:r>
              <a:rPr sz="2650" spc="20" dirty="0">
                <a:latin typeface="Verdana"/>
                <a:cs typeface="Verdana"/>
              </a:rPr>
              <a:t>U</a:t>
            </a:r>
            <a:r>
              <a:rPr sz="2650" spc="55" dirty="0">
                <a:latin typeface="Verdana"/>
                <a:cs typeface="Verdana"/>
              </a:rPr>
              <a:t>p</a:t>
            </a:r>
            <a:r>
              <a:rPr sz="2650" spc="60" dirty="0">
                <a:latin typeface="Verdana"/>
                <a:cs typeface="Verdana"/>
              </a:rPr>
              <a:t>d</a:t>
            </a:r>
            <a:r>
              <a:rPr sz="2650" spc="-110" dirty="0">
                <a:latin typeface="Verdana"/>
                <a:cs typeface="Verdana"/>
              </a:rPr>
              <a:t>a</a:t>
            </a:r>
            <a:r>
              <a:rPr sz="2650" spc="45" dirty="0">
                <a:latin typeface="Verdana"/>
                <a:cs typeface="Verdana"/>
              </a:rPr>
              <a:t>t</a:t>
            </a:r>
            <a:r>
              <a:rPr sz="2650" spc="-55" dirty="0">
                <a:latin typeface="Verdana"/>
                <a:cs typeface="Verdana"/>
              </a:rPr>
              <a:t>e</a:t>
            </a:r>
            <a:r>
              <a:rPr sz="2650" spc="-260" dirty="0">
                <a:latin typeface="Verdana"/>
                <a:cs typeface="Verdana"/>
              </a:rPr>
              <a:t>,</a:t>
            </a:r>
            <a:r>
              <a:rPr sz="2650" spc="-280" dirty="0">
                <a:latin typeface="Verdana"/>
                <a:cs typeface="Verdana"/>
              </a:rPr>
              <a:t> </a:t>
            </a:r>
            <a:r>
              <a:rPr sz="2650" spc="-110" dirty="0">
                <a:latin typeface="Verdana"/>
                <a:cs typeface="Verdana"/>
              </a:rPr>
              <a:t>a</a:t>
            </a:r>
            <a:r>
              <a:rPr sz="2650" spc="-30" dirty="0">
                <a:latin typeface="Verdana"/>
                <a:cs typeface="Verdana"/>
              </a:rPr>
              <a:t>n</a:t>
            </a:r>
            <a:r>
              <a:rPr sz="2650" spc="65" dirty="0">
                <a:latin typeface="Verdana"/>
                <a:cs typeface="Verdana"/>
              </a:rPr>
              <a:t>d</a:t>
            </a:r>
            <a:r>
              <a:rPr sz="2650" spc="-280" dirty="0">
                <a:latin typeface="Verdana"/>
                <a:cs typeface="Verdana"/>
              </a:rPr>
              <a:t> </a:t>
            </a:r>
            <a:r>
              <a:rPr sz="2650" spc="95" dirty="0">
                <a:latin typeface="Verdana"/>
                <a:cs typeface="Verdana"/>
              </a:rPr>
              <a:t>c</a:t>
            </a:r>
            <a:r>
              <a:rPr sz="2650" spc="35" dirty="0">
                <a:latin typeface="Verdana"/>
                <a:cs typeface="Verdana"/>
              </a:rPr>
              <a:t>o</a:t>
            </a:r>
            <a:r>
              <a:rPr sz="2650" spc="-135" dirty="0">
                <a:latin typeface="Verdana"/>
                <a:cs typeface="Verdana"/>
              </a:rPr>
              <a:t>m</a:t>
            </a:r>
            <a:r>
              <a:rPr sz="2650" spc="55" dirty="0">
                <a:latin typeface="Verdana"/>
                <a:cs typeface="Verdana"/>
              </a:rPr>
              <a:t>p</a:t>
            </a:r>
            <a:r>
              <a:rPr sz="2650" spc="35" dirty="0">
                <a:latin typeface="Verdana"/>
                <a:cs typeface="Verdana"/>
              </a:rPr>
              <a:t>o</a:t>
            </a:r>
            <a:r>
              <a:rPr sz="2650" spc="-30" dirty="0">
                <a:latin typeface="Verdana"/>
                <a:cs typeface="Verdana"/>
              </a:rPr>
              <a:t>n</a:t>
            </a:r>
            <a:r>
              <a:rPr sz="2650" spc="-55" dirty="0">
                <a:latin typeface="Verdana"/>
                <a:cs typeface="Verdana"/>
              </a:rPr>
              <a:t>e</a:t>
            </a:r>
            <a:r>
              <a:rPr sz="2650" spc="-30" dirty="0">
                <a:latin typeface="Verdana"/>
                <a:cs typeface="Verdana"/>
              </a:rPr>
              <a:t>n</a:t>
            </a:r>
            <a:r>
              <a:rPr sz="2650" spc="45" dirty="0">
                <a:latin typeface="Verdana"/>
                <a:cs typeface="Verdana"/>
              </a:rPr>
              <a:t>t</a:t>
            </a:r>
            <a:r>
              <a:rPr sz="2650" spc="-140" dirty="0">
                <a:latin typeface="Verdana"/>
                <a:cs typeface="Verdana"/>
              </a:rPr>
              <a:t>W</a:t>
            </a:r>
            <a:r>
              <a:rPr sz="2650" spc="-20" dirty="0">
                <a:latin typeface="Verdana"/>
                <a:cs typeface="Verdana"/>
              </a:rPr>
              <a:t>i</a:t>
            </a:r>
            <a:r>
              <a:rPr sz="2650" spc="50" dirty="0">
                <a:latin typeface="Verdana"/>
                <a:cs typeface="Verdana"/>
              </a:rPr>
              <a:t>ll</a:t>
            </a:r>
            <a:r>
              <a:rPr sz="2650" spc="20" dirty="0">
                <a:latin typeface="Verdana"/>
                <a:cs typeface="Verdana"/>
              </a:rPr>
              <a:t>U</a:t>
            </a:r>
            <a:r>
              <a:rPr sz="2650" spc="-30" dirty="0">
                <a:latin typeface="Verdana"/>
                <a:cs typeface="Verdana"/>
              </a:rPr>
              <a:t>n</a:t>
            </a:r>
            <a:r>
              <a:rPr sz="2650" spc="-135" dirty="0">
                <a:latin typeface="Verdana"/>
                <a:cs typeface="Verdana"/>
              </a:rPr>
              <a:t>m</a:t>
            </a:r>
            <a:r>
              <a:rPr sz="2650" spc="35" dirty="0">
                <a:latin typeface="Verdana"/>
                <a:cs typeface="Verdana"/>
              </a:rPr>
              <a:t>o</a:t>
            </a:r>
            <a:r>
              <a:rPr sz="2650" spc="-50" dirty="0">
                <a:latin typeface="Verdana"/>
                <a:cs typeface="Verdana"/>
              </a:rPr>
              <a:t>u</a:t>
            </a:r>
            <a:r>
              <a:rPr sz="2650" spc="-30" dirty="0">
                <a:latin typeface="Verdana"/>
                <a:cs typeface="Verdana"/>
              </a:rPr>
              <a:t>n</a:t>
            </a:r>
            <a:r>
              <a:rPr sz="2650" spc="45" dirty="0">
                <a:latin typeface="Verdana"/>
                <a:cs typeface="Verdana"/>
              </a:rPr>
              <a:t>t</a:t>
            </a:r>
            <a:r>
              <a:rPr sz="2650" spc="-265" dirty="0">
                <a:latin typeface="Verdana"/>
                <a:cs typeface="Verdana"/>
              </a:rPr>
              <a:t>.</a:t>
            </a:r>
            <a:r>
              <a:rPr sz="2650" spc="-280" dirty="0">
                <a:latin typeface="Verdana"/>
                <a:cs typeface="Verdana"/>
              </a:rPr>
              <a:t> </a:t>
            </a:r>
            <a:r>
              <a:rPr sz="2650" spc="-85" dirty="0">
                <a:latin typeface="Verdana"/>
                <a:cs typeface="Verdana"/>
              </a:rPr>
              <a:t>T</a:t>
            </a:r>
            <a:r>
              <a:rPr sz="2650" spc="-30" dirty="0">
                <a:latin typeface="Verdana"/>
                <a:cs typeface="Verdana"/>
              </a:rPr>
              <a:t>h</a:t>
            </a:r>
            <a:r>
              <a:rPr sz="2650" spc="-55" dirty="0">
                <a:latin typeface="Verdana"/>
                <a:cs typeface="Verdana"/>
              </a:rPr>
              <a:t>e</a:t>
            </a:r>
            <a:r>
              <a:rPr sz="2650" spc="-60" dirty="0">
                <a:latin typeface="Verdana"/>
                <a:cs typeface="Verdana"/>
              </a:rPr>
              <a:t>s</a:t>
            </a:r>
            <a:r>
              <a:rPr sz="2650" spc="-35" dirty="0">
                <a:latin typeface="Verdana"/>
                <a:cs typeface="Verdana"/>
              </a:rPr>
              <a:t>e  </a:t>
            </a:r>
            <a:r>
              <a:rPr sz="2650" spc="-20" dirty="0">
                <a:latin typeface="Verdana"/>
                <a:cs typeface="Verdana"/>
              </a:rPr>
              <a:t>methods</a:t>
            </a:r>
            <a:r>
              <a:rPr sz="2650" spc="-280" dirty="0">
                <a:latin typeface="Verdana"/>
                <a:cs typeface="Verdana"/>
              </a:rPr>
              <a:t> </a:t>
            </a:r>
            <a:r>
              <a:rPr sz="2650" spc="-25" dirty="0">
                <a:latin typeface="Verdana"/>
                <a:cs typeface="Verdana"/>
              </a:rPr>
              <a:t>enable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-85" dirty="0">
                <a:latin typeface="Verdana"/>
                <a:cs typeface="Verdana"/>
              </a:rPr>
              <a:t>tasks</a:t>
            </a:r>
            <a:r>
              <a:rPr sz="2650" spc="-280" dirty="0">
                <a:latin typeface="Verdana"/>
                <a:cs typeface="Verdana"/>
              </a:rPr>
              <a:t> </a:t>
            </a:r>
            <a:r>
              <a:rPr sz="2650" spc="-65" dirty="0">
                <a:latin typeface="Verdana"/>
                <a:cs typeface="Verdana"/>
              </a:rPr>
              <a:t>like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-10" dirty="0">
                <a:latin typeface="Verdana"/>
                <a:cs typeface="Verdana"/>
              </a:rPr>
              <a:t>fetching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-75" dirty="0">
                <a:latin typeface="Verdana"/>
                <a:cs typeface="Verdana"/>
              </a:rPr>
              <a:t>data,</a:t>
            </a:r>
            <a:r>
              <a:rPr sz="2650" spc="-280" dirty="0">
                <a:latin typeface="Verdana"/>
                <a:cs typeface="Verdana"/>
              </a:rPr>
              <a:t> </a:t>
            </a:r>
            <a:r>
              <a:rPr sz="2650" spc="-35" dirty="0">
                <a:latin typeface="Verdana"/>
                <a:cs typeface="Verdana"/>
              </a:rPr>
              <a:t>setting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5" dirty="0">
                <a:latin typeface="Verdana"/>
                <a:cs typeface="Verdana"/>
              </a:rPr>
              <a:t>up</a:t>
            </a:r>
            <a:r>
              <a:rPr sz="2650" spc="-280" dirty="0">
                <a:latin typeface="Verdana"/>
                <a:cs typeface="Verdana"/>
              </a:rPr>
              <a:t> </a:t>
            </a:r>
            <a:r>
              <a:rPr sz="2650" spc="-20" dirty="0">
                <a:latin typeface="Verdana"/>
                <a:cs typeface="Verdana"/>
              </a:rPr>
              <a:t>subscriptions, </a:t>
            </a:r>
            <a:r>
              <a:rPr sz="2650" spc="-15" dirty="0">
                <a:latin typeface="Verdana"/>
                <a:cs typeface="Verdana"/>
              </a:rPr>
              <a:t> </a:t>
            </a:r>
            <a:r>
              <a:rPr sz="2650" spc="-25" dirty="0">
                <a:latin typeface="Verdana"/>
                <a:cs typeface="Verdana"/>
              </a:rPr>
              <a:t>and </a:t>
            </a:r>
            <a:r>
              <a:rPr sz="2650" spc="-35" dirty="0">
                <a:latin typeface="Verdana"/>
                <a:cs typeface="Verdana"/>
              </a:rPr>
              <a:t>cleaning </a:t>
            </a:r>
            <a:r>
              <a:rPr sz="2650" spc="5" dirty="0">
                <a:latin typeface="Verdana"/>
                <a:cs typeface="Verdana"/>
              </a:rPr>
              <a:t>up </a:t>
            </a:r>
            <a:r>
              <a:rPr sz="2650" spc="-45" dirty="0">
                <a:latin typeface="Verdana"/>
                <a:cs typeface="Verdana"/>
              </a:rPr>
              <a:t>resources. </a:t>
            </a:r>
            <a:r>
              <a:rPr sz="2650" spc="-170" dirty="0">
                <a:latin typeface="Verdana"/>
                <a:cs typeface="Verdana"/>
              </a:rPr>
              <a:t>In </a:t>
            </a:r>
            <a:r>
              <a:rPr sz="2650" spc="5" dirty="0">
                <a:latin typeface="Verdana"/>
                <a:cs typeface="Verdana"/>
              </a:rPr>
              <a:t>functional </a:t>
            </a:r>
            <a:r>
              <a:rPr sz="2650" spc="-25" dirty="0">
                <a:latin typeface="Verdana"/>
                <a:cs typeface="Verdana"/>
              </a:rPr>
              <a:t>components, </a:t>
            </a:r>
            <a:r>
              <a:rPr sz="2650" spc="20" dirty="0">
                <a:latin typeface="Verdana"/>
                <a:cs typeface="Verdana"/>
              </a:rPr>
              <a:t>lifecycle </a:t>
            </a:r>
            <a:r>
              <a:rPr sz="2650" spc="25" dirty="0">
                <a:latin typeface="Verdana"/>
                <a:cs typeface="Verdana"/>
              </a:rPr>
              <a:t> </a:t>
            </a:r>
            <a:r>
              <a:rPr sz="2650" spc="-80" dirty="0">
                <a:latin typeface="Verdana"/>
                <a:cs typeface="Verdana"/>
              </a:rPr>
              <a:t>management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-35" dirty="0">
                <a:latin typeface="Verdana"/>
                <a:cs typeface="Verdana"/>
              </a:rPr>
              <a:t>is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-20" dirty="0">
                <a:latin typeface="Verdana"/>
                <a:cs typeface="Verdana"/>
              </a:rPr>
              <a:t>achieved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-70" dirty="0">
                <a:latin typeface="Verdana"/>
                <a:cs typeface="Verdana"/>
              </a:rPr>
              <a:t>using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-50" dirty="0">
                <a:latin typeface="Verdana"/>
                <a:cs typeface="Verdana"/>
              </a:rPr>
              <a:t>hooks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-10" dirty="0">
                <a:latin typeface="Verdana"/>
                <a:cs typeface="Verdana"/>
              </a:rPr>
              <a:t>such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-80" dirty="0">
                <a:latin typeface="Verdana"/>
                <a:cs typeface="Verdana"/>
              </a:rPr>
              <a:t>as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b="1" spc="-170" dirty="0">
                <a:latin typeface="Verdana"/>
                <a:cs typeface="Verdana"/>
              </a:rPr>
              <a:t>useEffect</a:t>
            </a:r>
            <a:r>
              <a:rPr sz="2650" spc="-170" dirty="0">
                <a:latin typeface="Verdana"/>
                <a:cs typeface="Verdana"/>
              </a:rPr>
              <a:t>,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-10" dirty="0">
                <a:latin typeface="Verdana"/>
                <a:cs typeface="Verdana"/>
              </a:rPr>
              <a:t>which</a:t>
            </a:r>
            <a:r>
              <a:rPr sz="2650" spc="-275" dirty="0">
                <a:latin typeface="Verdana"/>
                <a:cs typeface="Verdana"/>
              </a:rPr>
              <a:t> </a:t>
            </a:r>
            <a:r>
              <a:rPr sz="2650" spc="-15" dirty="0">
                <a:latin typeface="Verdana"/>
                <a:cs typeface="Verdana"/>
              </a:rPr>
              <a:t>can </a:t>
            </a:r>
            <a:r>
              <a:rPr sz="2650" spc="-915" dirty="0">
                <a:latin typeface="Verdana"/>
                <a:cs typeface="Verdana"/>
              </a:rPr>
              <a:t> </a:t>
            </a:r>
            <a:r>
              <a:rPr sz="2650" spc="-40" dirty="0">
                <a:latin typeface="Verdana"/>
                <a:cs typeface="Verdana"/>
              </a:rPr>
              <a:t>mimic </a:t>
            </a:r>
            <a:r>
              <a:rPr sz="2650" spc="20" dirty="0">
                <a:latin typeface="Verdana"/>
                <a:cs typeface="Verdana"/>
              </a:rPr>
              <a:t>lifecycle </a:t>
            </a:r>
            <a:r>
              <a:rPr sz="2650" spc="-20" dirty="0">
                <a:latin typeface="Verdana"/>
                <a:cs typeface="Verdana"/>
              </a:rPr>
              <a:t>methods </a:t>
            </a:r>
            <a:r>
              <a:rPr sz="2650" dirty="0">
                <a:latin typeface="Verdana"/>
                <a:cs typeface="Verdana"/>
              </a:rPr>
              <a:t>by </a:t>
            </a:r>
            <a:r>
              <a:rPr sz="2650" spc="-50" dirty="0">
                <a:latin typeface="Verdana"/>
                <a:cs typeface="Verdana"/>
              </a:rPr>
              <a:t>running </a:t>
            </a:r>
            <a:r>
              <a:rPr sz="2650" spc="-15" dirty="0">
                <a:latin typeface="Verdana"/>
                <a:cs typeface="Verdana"/>
              </a:rPr>
              <a:t>side </a:t>
            </a:r>
            <a:r>
              <a:rPr sz="2650" spc="20" dirty="0">
                <a:latin typeface="Verdana"/>
                <a:cs typeface="Verdana"/>
              </a:rPr>
              <a:t>effects </a:t>
            </a:r>
            <a:r>
              <a:rPr sz="2650" spc="-20" dirty="0">
                <a:latin typeface="Verdana"/>
                <a:cs typeface="Verdana"/>
              </a:rPr>
              <a:t>based </a:t>
            </a:r>
            <a:r>
              <a:rPr sz="2650" spc="5" dirty="0">
                <a:latin typeface="Verdana"/>
                <a:cs typeface="Verdana"/>
              </a:rPr>
              <a:t>on </a:t>
            </a:r>
            <a:r>
              <a:rPr sz="2650" spc="10" dirty="0">
                <a:latin typeface="Verdana"/>
                <a:cs typeface="Verdana"/>
              </a:rPr>
              <a:t> </a:t>
            </a:r>
            <a:r>
              <a:rPr sz="2650" spc="60" dirty="0">
                <a:latin typeface="Verdana"/>
                <a:cs typeface="Verdana"/>
              </a:rPr>
              <a:t>d</a:t>
            </a:r>
            <a:r>
              <a:rPr sz="2650" spc="-55" dirty="0">
                <a:latin typeface="Verdana"/>
                <a:cs typeface="Verdana"/>
              </a:rPr>
              <a:t>e</a:t>
            </a:r>
            <a:r>
              <a:rPr sz="2650" spc="55" dirty="0">
                <a:latin typeface="Verdana"/>
                <a:cs typeface="Verdana"/>
              </a:rPr>
              <a:t>p</a:t>
            </a:r>
            <a:r>
              <a:rPr sz="2650" spc="-55" dirty="0">
                <a:latin typeface="Verdana"/>
                <a:cs typeface="Verdana"/>
              </a:rPr>
              <a:t>e</a:t>
            </a:r>
            <a:r>
              <a:rPr sz="2650" spc="-30" dirty="0">
                <a:latin typeface="Verdana"/>
                <a:cs typeface="Verdana"/>
              </a:rPr>
              <a:t>n</a:t>
            </a:r>
            <a:r>
              <a:rPr sz="2650" spc="60" dirty="0">
                <a:latin typeface="Verdana"/>
                <a:cs typeface="Verdana"/>
              </a:rPr>
              <a:t>d</a:t>
            </a:r>
            <a:r>
              <a:rPr sz="2650" spc="-55" dirty="0">
                <a:latin typeface="Verdana"/>
                <a:cs typeface="Verdana"/>
              </a:rPr>
              <a:t>e</a:t>
            </a:r>
            <a:r>
              <a:rPr sz="2650" spc="-30" dirty="0">
                <a:latin typeface="Verdana"/>
                <a:cs typeface="Verdana"/>
              </a:rPr>
              <a:t>n</a:t>
            </a:r>
            <a:r>
              <a:rPr sz="2650" spc="95" dirty="0">
                <a:latin typeface="Verdana"/>
                <a:cs typeface="Verdana"/>
              </a:rPr>
              <a:t>c</a:t>
            </a:r>
            <a:r>
              <a:rPr sz="2650" spc="-20" dirty="0">
                <a:latin typeface="Verdana"/>
                <a:cs typeface="Verdana"/>
              </a:rPr>
              <a:t>i</a:t>
            </a:r>
            <a:r>
              <a:rPr sz="2650" spc="-55" dirty="0">
                <a:latin typeface="Verdana"/>
                <a:cs typeface="Verdana"/>
              </a:rPr>
              <a:t>e</a:t>
            </a:r>
            <a:r>
              <a:rPr sz="2650" spc="-60" dirty="0">
                <a:latin typeface="Verdana"/>
                <a:cs typeface="Verdana"/>
              </a:rPr>
              <a:t>s</a:t>
            </a:r>
            <a:r>
              <a:rPr sz="2650" spc="-265" dirty="0">
                <a:latin typeface="Verdana"/>
                <a:cs typeface="Verdana"/>
              </a:rPr>
              <a:t>.</a:t>
            </a:r>
            <a:r>
              <a:rPr sz="2650" spc="-280" dirty="0">
                <a:latin typeface="Verdana"/>
                <a:cs typeface="Verdana"/>
              </a:rPr>
              <a:t> </a:t>
            </a:r>
            <a:r>
              <a:rPr sz="2650" spc="30" dirty="0">
                <a:latin typeface="Verdana"/>
                <a:cs typeface="Verdana"/>
              </a:rPr>
              <a:t>L</a:t>
            </a:r>
            <a:r>
              <a:rPr sz="2650" spc="-20" dirty="0">
                <a:latin typeface="Verdana"/>
                <a:cs typeface="Verdana"/>
              </a:rPr>
              <a:t>i</a:t>
            </a:r>
            <a:r>
              <a:rPr sz="2650" spc="85" dirty="0">
                <a:latin typeface="Verdana"/>
                <a:cs typeface="Verdana"/>
              </a:rPr>
              <a:t>f</a:t>
            </a:r>
            <a:r>
              <a:rPr sz="2650" spc="-55" dirty="0">
                <a:latin typeface="Verdana"/>
                <a:cs typeface="Verdana"/>
              </a:rPr>
              <a:t>e</a:t>
            </a:r>
            <a:r>
              <a:rPr sz="2650" spc="95" dirty="0">
                <a:latin typeface="Verdana"/>
                <a:cs typeface="Verdana"/>
              </a:rPr>
              <a:t>c</a:t>
            </a:r>
            <a:r>
              <a:rPr sz="2650" spc="-60" dirty="0">
                <a:latin typeface="Verdana"/>
                <a:cs typeface="Verdana"/>
              </a:rPr>
              <a:t>y</a:t>
            </a:r>
            <a:r>
              <a:rPr sz="2650" spc="95" dirty="0">
                <a:latin typeface="Verdana"/>
                <a:cs typeface="Verdana"/>
              </a:rPr>
              <a:t>c</a:t>
            </a:r>
            <a:r>
              <a:rPr sz="2650" spc="50" dirty="0">
                <a:latin typeface="Verdana"/>
                <a:cs typeface="Verdana"/>
              </a:rPr>
              <a:t>l</a:t>
            </a:r>
            <a:r>
              <a:rPr sz="2650" spc="-50" dirty="0">
                <a:latin typeface="Verdana"/>
                <a:cs typeface="Verdana"/>
              </a:rPr>
              <a:t>e</a:t>
            </a:r>
            <a:r>
              <a:rPr sz="2650" spc="-280" dirty="0">
                <a:latin typeface="Verdana"/>
                <a:cs typeface="Verdana"/>
              </a:rPr>
              <a:t> </a:t>
            </a:r>
            <a:r>
              <a:rPr sz="2650" spc="-135" dirty="0">
                <a:latin typeface="Verdana"/>
                <a:cs typeface="Verdana"/>
              </a:rPr>
              <a:t>m</a:t>
            </a:r>
            <a:r>
              <a:rPr sz="2650" spc="-55" dirty="0">
                <a:latin typeface="Verdana"/>
                <a:cs typeface="Verdana"/>
              </a:rPr>
              <a:t>e</a:t>
            </a:r>
            <a:r>
              <a:rPr sz="2650" spc="45" dirty="0">
                <a:latin typeface="Verdana"/>
                <a:cs typeface="Verdana"/>
              </a:rPr>
              <a:t>t</a:t>
            </a:r>
            <a:r>
              <a:rPr sz="2650" spc="-30" dirty="0">
                <a:latin typeface="Verdana"/>
                <a:cs typeface="Verdana"/>
              </a:rPr>
              <a:t>h</a:t>
            </a:r>
            <a:r>
              <a:rPr sz="2650" spc="35" dirty="0">
                <a:latin typeface="Verdana"/>
                <a:cs typeface="Verdana"/>
              </a:rPr>
              <a:t>o</a:t>
            </a:r>
            <a:r>
              <a:rPr sz="2650" spc="60" dirty="0">
                <a:latin typeface="Verdana"/>
                <a:cs typeface="Verdana"/>
              </a:rPr>
              <a:t>d</a:t>
            </a:r>
            <a:r>
              <a:rPr sz="2650" spc="-55" dirty="0">
                <a:latin typeface="Verdana"/>
                <a:cs typeface="Verdana"/>
              </a:rPr>
              <a:t>s</a:t>
            </a:r>
            <a:r>
              <a:rPr sz="2650" spc="-280" dirty="0">
                <a:latin typeface="Verdana"/>
                <a:cs typeface="Verdana"/>
              </a:rPr>
              <a:t> </a:t>
            </a:r>
            <a:r>
              <a:rPr sz="2650" spc="-110" dirty="0">
                <a:latin typeface="Verdana"/>
                <a:cs typeface="Verdana"/>
              </a:rPr>
              <a:t>a</a:t>
            </a:r>
            <a:r>
              <a:rPr sz="2650" spc="-30" dirty="0">
                <a:latin typeface="Verdana"/>
                <a:cs typeface="Verdana"/>
              </a:rPr>
              <a:t>r</a:t>
            </a:r>
            <a:r>
              <a:rPr sz="2650" spc="-50" dirty="0">
                <a:latin typeface="Verdana"/>
                <a:cs typeface="Verdana"/>
              </a:rPr>
              <a:t>e</a:t>
            </a:r>
            <a:r>
              <a:rPr sz="2650" spc="-280" dirty="0">
                <a:latin typeface="Verdana"/>
                <a:cs typeface="Verdana"/>
              </a:rPr>
              <a:t> </a:t>
            </a:r>
            <a:r>
              <a:rPr sz="2650" spc="-55" dirty="0">
                <a:latin typeface="Verdana"/>
                <a:cs typeface="Verdana"/>
              </a:rPr>
              <a:t>e</a:t>
            </a:r>
            <a:r>
              <a:rPr sz="2650" spc="-60" dirty="0">
                <a:latin typeface="Verdana"/>
                <a:cs typeface="Verdana"/>
              </a:rPr>
              <a:t>ss</a:t>
            </a:r>
            <a:r>
              <a:rPr sz="2650" spc="-55" dirty="0">
                <a:latin typeface="Verdana"/>
                <a:cs typeface="Verdana"/>
              </a:rPr>
              <a:t>e</a:t>
            </a:r>
            <a:r>
              <a:rPr sz="2650" spc="-30" dirty="0">
                <a:latin typeface="Verdana"/>
                <a:cs typeface="Verdana"/>
              </a:rPr>
              <a:t>n</a:t>
            </a:r>
            <a:r>
              <a:rPr sz="2650" spc="45" dirty="0">
                <a:latin typeface="Verdana"/>
                <a:cs typeface="Verdana"/>
              </a:rPr>
              <a:t>t</a:t>
            </a:r>
            <a:r>
              <a:rPr sz="2650" spc="-20" dirty="0">
                <a:latin typeface="Verdana"/>
                <a:cs typeface="Verdana"/>
              </a:rPr>
              <a:t>i</a:t>
            </a:r>
            <a:r>
              <a:rPr sz="2650" spc="-110" dirty="0">
                <a:latin typeface="Verdana"/>
                <a:cs typeface="Verdana"/>
              </a:rPr>
              <a:t>a</a:t>
            </a:r>
            <a:r>
              <a:rPr sz="2650" spc="55" dirty="0">
                <a:latin typeface="Verdana"/>
                <a:cs typeface="Verdana"/>
              </a:rPr>
              <a:t>l</a:t>
            </a:r>
            <a:r>
              <a:rPr sz="2650" spc="-280" dirty="0">
                <a:latin typeface="Verdana"/>
                <a:cs typeface="Verdana"/>
              </a:rPr>
              <a:t> </a:t>
            </a:r>
            <a:r>
              <a:rPr sz="2650" spc="85" dirty="0">
                <a:latin typeface="Verdana"/>
                <a:cs typeface="Verdana"/>
              </a:rPr>
              <a:t>f</a:t>
            </a:r>
            <a:r>
              <a:rPr sz="2650" spc="35" dirty="0">
                <a:latin typeface="Verdana"/>
                <a:cs typeface="Verdana"/>
              </a:rPr>
              <a:t>o</a:t>
            </a:r>
            <a:r>
              <a:rPr sz="2650" spc="-25" dirty="0">
                <a:latin typeface="Verdana"/>
                <a:cs typeface="Verdana"/>
              </a:rPr>
              <a:t>r</a:t>
            </a:r>
            <a:r>
              <a:rPr sz="2650" spc="-280" dirty="0">
                <a:latin typeface="Verdana"/>
                <a:cs typeface="Verdana"/>
              </a:rPr>
              <a:t> </a:t>
            </a:r>
            <a:r>
              <a:rPr sz="2650" spc="-135" dirty="0">
                <a:latin typeface="Verdana"/>
                <a:cs typeface="Verdana"/>
              </a:rPr>
              <a:t>m</a:t>
            </a:r>
            <a:r>
              <a:rPr sz="2650" spc="-110" dirty="0">
                <a:latin typeface="Verdana"/>
                <a:cs typeface="Verdana"/>
              </a:rPr>
              <a:t>a</a:t>
            </a:r>
            <a:r>
              <a:rPr sz="2650" spc="-30" dirty="0">
                <a:latin typeface="Verdana"/>
                <a:cs typeface="Verdana"/>
              </a:rPr>
              <a:t>n</a:t>
            </a:r>
            <a:r>
              <a:rPr sz="2650" spc="-110" dirty="0">
                <a:latin typeface="Verdana"/>
                <a:cs typeface="Verdana"/>
              </a:rPr>
              <a:t>a</a:t>
            </a:r>
            <a:r>
              <a:rPr sz="2650" spc="-185" dirty="0">
                <a:latin typeface="Verdana"/>
                <a:cs typeface="Verdana"/>
              </a:rPr>
              <a:t>g</a:t>
            </a:r>
            <a:r>
              <a:rPr sz="2650" spc="-20" dirty="0">
                <a:latin typeface="Verdana"/>
                <a:cs typeface="Verdana"/>
              </a:rPr>
              <a:t>i</a:t>
            </a:r>
            <a:r>
              <a:rPr sz="2650" spc="-30" dirty="0">
                <a:latin typeface="Verdana"/>
                <a:cs typeface="Verdana"/>
              </a:rPr>
              <a:t>n</a:t>
            </a:r>
            <a:r>
              <a:rPr sz="2650" spc="-180" dirty="0">
                <a:latin typeface="Verdana"/>
                <a:cs typeface="Verdana"/>
              </a:rPr>
              <a:t>g</a:t>
            </a:r>
            <a:r>
              <a:rPr sz="2650" spc="-280" dirty="0">
                <a:latin typeface="Verdana"/>
                <a:cs typeface="Verdana"/>
              </a:rPr>
              <a:t> </a:t>
            </a:r>
            <a:r>
              <a:rPr sz="2650" spc="-60" dirty="0">
                <a:latin typeface="Verdana"/>
                <a:cs typeface="Verdana"/>
              </a:rPr>
              <a:t>s</a:t>
            </a:r>
            <a:r>
              <a:rPr sz="2650" spc="-20" dirty="0">
                <a:latin typeface="Verdana"/>
                <a:cs typeface="Verdana"/>
              </a:rPr>
              <a:t>i</a:t>
            </a:r>
            <a:r>
              <a:rPr sz="2650" spc="60" dirty="0">
                <a:latin typeface="Verdana"/>
                <a:cs typeface="Verdana"/>
              </a:rPr>
              <a:t>d</a:t>
            </a:r>
            <a:r>
              <a:rPr sz="2650" spc="-35" dirty="0">
                <a:latin typeface="Verdana"/>
                <a:cs typeface="Verdana"/>
              </a:rPr>
              <a:t>e  </a:t>
            </a:r>
            <a:r>
              <a:rPr sz="2650" spc="-55" dirty="0">
                <a:latin typeface="Verdana"/>
                <a:cs typeface="Verdana"/>
              </a:rPr>
              <a:t>e</a:t>
            </a:r>
            <a:r>
              <a:rPr sz="2650" spc="85" dirty="0">
                <a:latin typeface="Verdana"/>
                <a:cs typeface="Verdana"/>
              </a:rPr>
              <a:t>ff</a:t>
            </a:r>
            <a:r>
              <a:rPr sz="2650" spc="-55" dirty="0">
                <a:latin typeface="Verdana"/>
                <a:cs typeface="Verdana"/>
              </a:rPr>
              <a:t>e</a:t>
            </a:r>
            <a:r>
              <a:rPr sz="2650" spc="95" dirty="0">
                <a:latin typeface="Verdana"/>
                <a:cs typeface="Verdana"/>
              </a:rPr>
              <a:t>c</a:t>
            </a:r>
            <a:r>
              <a:rPr sz="2650" spc="45" dirty="0">
                <a:latin typeface="Verdana"/>
                <a:cs typeface="Verdana"/>
              </a:rPr>
              <a:t>t</a:t>
            </a:r>
            <a:r>
              <a:rPr sz="2650" spc="-55" dirty="0">
                <a:latin typeface="Verdana"/>
                <a:cs typeface="Verdana"/>
              </a:rPr>
              <a:t>s</a:t>
            </a:r>
            <a:r>
              <a:rPr sz="2650" spc="-280" dirty="0">
                <a:latin typeface="Verdana"/>
                <a:cs typeface="Verdana"/>
              </a:rPr>
              <a:t> </a:t>
            </a:r>
            <a:r>
              <a:rPr sz="2650" spc="-110" dirty="0">
                <a:latin typeface="Verdana"/>
                <a:cs typeface="Verdana"/>
              </a:rPr>
              <a:t>a</a:t>
            </a:r>
            <a:r>
              <a:rPr sz="2650" spc="-30" dirty="0">
                <a:latin typeface="Verdana"/>
                <a:cs typeface="Verdana"/>
              </a:rPr>
              <a:t>n</a:t>
            </a:r>
            <a:r>
              <a:rPr sz="2650" spc="65" dirty="0">
                <a:latin typeface="Verdana"/>
                <a:cs typeface="Verdana"/>
              </a:rPr>
              <a:t>d</a:t>
            </a:r>
            <a:r>
              <a:rPr sz="2650" spc="-280" dirty="0">
                <a:latin typeface="Verdana"/>
                <a:cs typeface="Verdana"/>
              </a:rPr>
              <a:t> </a:t>
            </a:r>
            <a:r>
              <a:rPr sz="2650" spc="35" dirty="0">
                <a:latin typeface="Verdana"/>
                <a:cs typeface="Verdana"/>
              </a:rPr>
              <a:t>o</a:t>
            </a:r>
            <a:r>
              <a:rPr sz="2650" spc="55" dirty="0">
                <a:latin typeface="Verdana"/>
                <a:cs typeface="Verdana"/>
              </a:rPr>
              <a:t>p</a:t>
            </a:r>
            <a:r>
              <a:rPr sz="2650" spc="45" dirty="0">
                <a:latin typeface="Verdana"/>
                <a:cs typeface="Verdana"/>
              </a:rPr>
              <a:t>t</a:t>
            </a:r>
            <a:r>
              <a:rPr sz="2650" spc="-20" dirty="0">
                <a:latin typeface="Verdana"/>
                <a:cs typeface="Verdana"/>
              </a:rPr>
              <a:t>i</a:t>
            </a:r>
            <a:r>
              <a:rPr sz="2650" spc="-135" dirty="0">
                <a:latin typeface="Verdana"/>
                <a:cs typeface="Verdana"/>
              </a:rPr>
              <a:t>m</a:t>
            </a:r>
            <a:r>
              <a:rPr sz="2650" spc="-20" dirty="0">
                <a:latin typeface="Verdana"/>
                <a:cs typeface="Verdana"/>
              </a:rPr>
              <a:t>i</a:t>
            </a:r>
            <a:r>
              <a:rPr sz="2650" spc="-145" dirty="0">
                <a:latin typeface="Verdana"/>
                <a:cs typeface="Verdana"/>
              </a:rPr>
              <a:t>z</a:t>
            </a:r>
            <a:r>
              <a:rPr sz="2650" spc="-20" dirty="0">
                <a:latin typeface="Verdana"/>
                <a:cs typeface="Verdana"/>
              </a:rPr>
              <a:t>i</a:t>
            </a:r>
            <a:r>
              <a:rPr sz="2650" spc="-30" dirty="0">
                <a:latin typeface="Verdana"/>
                <a:cs typeface="Verdana"/>
              </a:rPr>
              <a:t>n</a:t>
            </a:r>
            <a:r>
              <a:rPr sz="2650" spc="-180" dirty="0">
                <a:latin typeface="Verdana"/>
                <a:cs typeface="Verdana"/>
              </a:rPr>
              <a:t>g</a:t>
            </a:r>
            <a:r>
              <a:rPr sz="2650" spc="-280" dirty="0">
                <a:latin typeface="Verdana"/>
                <a:cs typeface="Verdana"/>
              </a:rPr>
              <a:t> </a:t>
            </a:r>
            <a:r>
              <a:rPr sz="2650" spc="55" dirty="0">
                <a:latin typeface="Verdana"/>
                <a:cs typeface="Verdana"/>
              </a:rPr>
              <a:t>p</a:t>
            </a:r>
            <a:r>
              <a:rPr sz="2650" spc="-55" dirty="0">
                <a:latin typeface="Verdana"/>
                <a:cs typeface="Verdana"/>
              </a:rPr>
              <a:t>e</a:t>
            </a:r>
            <a:r>
              <a:rPr sz="2650" spc="-30" dirty="0">
                <a:latin typeface="Verdana"/>
                <a:cs typeface="Verdana"/>
              </a:rPr>
              <a:t>r</a:t>
            </a:r>
            <a:r>
              <a:rPr sz="2650" spc="85" dirty="0">
                <a:latin typeface="Verdana"/>
                <a:cs typeface="Verdana"/>
              </a:rPr>
              <a:t>f</a:t>
            </a:r>
            <a:r>
              <a:rPr sz="2650" spc="35" dirty="0">
                <a:latin typeface="Verdana"/>
                <a:cs typeface="Verdana"/>
              </a:rPr>
              <a:t>o</a:t>
            </a:r>
            <a:r>
              <a:rPr sz="2650" spc="-30" dirty="0">
                <a:latin typeface="Verdana"/>
                <a:cs typeface="Verdana"/>
              </a:rPr>
              <a:t>r</a:t>
            </a:r>
            <a:r>
              <a:rPr sz="2650" spc="-135" dirty="0">
                <a:latin typeface="Verdana"/>
                <a:cs typeface="Verdana"/>
              </a:rPr>
              <a:t>m</a:t>
            </a:r>
            <a:r>
              <a:rPr sz="2650" spc="-110" dirty="0">
                <a:latin typeface="Verdana"/>
                <a:cs typeface="Verdana"/>
              </a:rPr>
              <a:t>a</a:t>
            </a:r>
            <a:r>
              <a:rPr sz="2650" spc="-30" dirty="0">
                <a:latin typeface="Verdana"/>
                <a:cs typeface="Verdana"/>
              </a:rPr>
              <a:t>n</a:t>
            </a:r>
            <a:r>
              <a:rPr sz="2650" spc="95" dirty="0">
                <a:latin typeface="Verdana"/>
                <a:cs typeface="Verdana"/>
              </a:rPr>
              <a:t>c</a:t>
            </a:r>
            <a:r>
              <a:rPr sz="2650" spc="-55" dirty="0">
                <a:latin typeface="Verdana"/>
                <a:cs typeface="Verdana"/>
              </a:rPr>
              <a:t>e</a:t>
            </a:r>
            <a:r>
              <a:rPr sz="2650" spc="-265" dirty="0">
                <a:latin typeface="Verdana"/>
                <a:cs typeface="Verdana"/>
              </a:rPr>
              <a:t>.</a:t>
            </a:r>
            <a:endParaRPr sz="2650">
              <a:latin typeface="Verdana"/>
              <a:cs typeface="Verdan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43415" y="2040966"/>
            <a:ext cx="10523855" cy="1427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50" dirty="0"/>
              <a:t>L</a:t>
            </a:r>
            <a:r>
              <a:rPr spc="-484" dirty="0"/>
              <a:t>i</a:t>
            </a:r>
            <a:r>
              <a:rPr spc="-315" dirty="0"/>
              <a:t>f</a:t>
            </a:r>
            <a:r>
              <a:rPr spc="-730" dirty="0"/>
              <a:t>e</a:t>
            </a:r>
            <a:r>
              <a:rPr spc="-315" dirty="0"/>
              <a:t>c</a:t>
            </a:r>
            <a:r>
              <a:rPr spc="-675" dirty="0"/>
              <a:t>y</a:t>
            </a:r>
            <a:r>
              <a:rPr spc="-315" dirty="0"/>
              <a:t>c</a:t>
            </a:r>
            <a:r>
              <a:rPr spc="-305" dirty="0"/>
              <a:t>l</a:t>
            </a:r>
            <a:r>
              <a:rPr spc="-725" dirty="0"/>
              <a:t>e</a:t>
            </a:r>
            <a:r>
              <a:rPr spc="-980" dirty="0"/>
              <a:t> </a:t>
            </a:r>
            <a:r>
              <a:rPr spc="-250" dirty="0"/>
              <a:t>M</a:t>
            </a:r>
            <a:r>
              <a:rPr spc="-730" dirty="0"/>
              <a:t>e</a:t>
            </a:r>
            <a:r>
              <a:rPr spc="-350" dirty="0"/>
              <a:t>t</a:t>
            </a:r>
            <a:r>
              <a:rPr spc="-760" dirty="0"/>
              <a:t>h</a:t>
            </a:r>
            <a:r>
              <a:rPr spc="-565" dirty="0"/>
              <a:t>o</a:t>
            </a:r>
            <a:r>
              <a:rPr spc="-500" dirty="0"/>
              <a:t>d</a:t>
            </a:r>
            <a:r>
              <a:rPr spc="-890" dirty="0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3325" y="0"/>
            <a:ext cx="11229974" cy="555307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197342" y="6238892"/>
            <a:ext cx="15893415" cy="3149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5799"/>
              </a:lnSpc>
              <a:spcBef>
                <a:spcPts val="100"/>
              </a:spcBef>
            </a:pPr>
            <a:r>
              <a:rPr sz="2950" spc="-35" dirty="0">
                <a:latin typeface="Verdana"/>
                <a:cs typeface="Verdana"/>
              </a:rPr>
              <a:t>React </a:t>
            </a:r>
            <a:r>
              <a:rPr sz="2950" spc="-40" dirty="0">
                <a:latin typeface="Verdana"/>
                <a:cs typeface="Verdana"/>
              </a:rPr>
              <a:t>handles </a:t>
            </a:r>
            <a:r>
              <a:rPr sz="2950" spc="-50" dirty="0">
                <a:latin typeface="Verdana"/>
                <a:cs typeface="Verdana"/>
              </a:rPr>
              <a:t>events </a:t>
            </a:r>
            <a:r>
              <a:rPr sz="2950" spc="-30" dirty="0">
                <a:latin typeface="Verdana"/>
                <a:cs typeface="Verdana"/>
              </a:rPr>
              <a:t>in </a:t>
            </a:r>
            <a:r>
              <a:rPr sz="2950" spc="-130" dirty="0">
                <a:latin typeface="Verdana"/>
                <a:cs typeface="Verdana"/>
              </a:rPr>
              <a:t>a </a:t>
            </a:r>
            <a:r>
              <a:rPr sz="2950" spc="-25" dirty="0">
                <a:latin typeface="Verdana"/>
                <a:cs typeface="Verdana"/>
              </a:rPr>
              <a:t>declarative </a:t>
            </a:r>
            <a:r>
              <a:rPr sz="2950" spc="-105" dirty="0">
                <a:latin typeface="Verdana"/>
                <a:cs typeface="Verdana"/>
              </a:rPr>
              <a:t>way </a:t>
            </a:r>
            <a:r>
              <a:rPr sz="2950" spc="-85" dirty="0">
                <a:latin typeface="Verdana"/>
                <a:cs typeface="Verdana"/>
              </a:rPr>
              <a:t>using </a:t>
            </a:r>
            <a:r>
              <a:rPr sz="2950" spc="-15" dirty="0">
                <a:latin typeface="Verdana"/>
                <a:cs typeface="Verdana"/>
              </a:rPr>
              <a:t>synthetic </a:t>
            </a:r>
            <a:r>
              <a:rPr sz="2950" spc="-85" dirty="0">
                <a:latin typeface="Verdana"/>
                <a:cs typeface="Verdana"/>
              </a:rPr>
              <a:t>events, </a:t>
            </a:r>
            <a:r>
              <a:rPr sz="2950" spc="-25" dirty="0">
                <a:latin typeface="Verdana"/>
                <a:cs typeface="Verdana"/>
              </a:rPr>
              <a:t>which </a:t>
            </a:r>
            <a:r>
              <a:rPr sz="2950" spc="-80" dirty="0">
                <a:latin typeface="Verdana"/>
                <a:cs typeface="Verdana"/>
              </a:rPr>
              <a:t>are </a:t>
            </a:r>
            <a:r>
              <a:rPr sz="2950" spc="-50" dirty="0">
                <a:latin typeface="Verdana"/>
                <a:cs typeface="Verdana"/>
              </a:rPr>
              <a:t>cross- </a:t>
            </a:r>
            <a:r>
              <a:rPr sz="2950" spc="-45" dirty="0">
                <a:latin typeface="Verdana"/>
                <a:cs typeface="Verdana"/>
              </a:rPr>
              <a:t> </a:t>
            </a:r>
            <a:r>
              <a:rPr sz="2950" spc="-35" dirty="0">
                <a:latin typeface="Verdana"/>
                <a:cs typeface="Verdana"/>
              </a:rPr>
              <a:t>browser</a:t>
            </a:r>
            <a:r>
              <a:rPr sz="2950" spc="-215" dirty="0">
                <a:latin typeface="Verdana"/>
                <a:cs typeface="Verdana"/>
              </a:rPr>
              <a:t> </a:t>
            </a:r>
            <a:r>
              <a:rPr sz="2950" spc="-45" dirty="0">
                <a:latin typeface="Verdana"/>
                <a:cs typeface="Verdana"/>
              </a:rPr>
              <a:t>wrappers</a:t>
            </a:r>
            <a:r>
              <a:rPr sz="2950" spc="-215" dirty="0">
                <a:latin typeface="Verdana"/>
                <a:cs typeface="Verdana"/>
              </a:rPr>
              <a:t> </a:t>
            </a:r>
            <a:r>
              <a:rPr sz="2950" spc="-35" dirty="0">
                <a:latin typeface="Verdana"/>
                <a:cs typeface="Verdana"/>
              </a:rPr>
              <a:t>around</a:t>
            </a:r>
            <a:r>
              <a:rPr sz="2950" spc="-215" dirty="0">
                <a:latin typeface="Verdana"/>
                <a:cs typeface="Verdana"/>
              </a:rPr>
              <a:t> </a:t>
            </a:r>
            <a:r>
              <a:rPr sz="2950" spc="-50" dirty="0">
                <a:latin typeface="Verdana"/>
                <a:cs typeface="Verdana"/>
              </a:rPr>
              <a:t>native</a:t>
            </a:r>
            <a:r>
              <a:rPr sz="2950" spc="-210" dirty="0">
                <a:latin typeface="Verdana"/>
                <a:cs typeface="Verdana"/>
              </a:rPr>
              <a:t> </a:t>
            </a:r>
            <a:r>
              <a:rPr sz="2950" spc="-85" dirty="0">
                <a:latin typeface="Verdana"/>
                <a:cs typeface="Verdana"/>
              </a:rPr>
              <a:t>events.</a:t>
            </a:r>
            <a:r>
              <a:rPr sz="2950" spc="-215" dirty="0">
                <a:latin typeface="Verdana"/>
                <a:cs typeface="Verdana"/>
              </a:rPr>
              <a:t> </a:t>
            </a:r>
            <a:r>
              <a:rPr sz="2950" spc="-45" dirty="0">
                <a:latin typeface="Verdana"/>
                <a:cs typeface="Verdana"/>
              </a:rPr>
              <a:t>Event</a:t>
            </a:r>
            <a:r>
              <a:rPr sz="2950" spc="-215" dirty="0">
                <a:latin typeface="Verdana"/>
                <a:cs typeface="Verdana"/>
              </a:rPr>
              <a:t> </a:t>
            </a:r>
            <a:r>
              <a:rPr sz="2950" spc="-40" dirty="0">
                <a:latin typeface="Verdana"/>
                <a:cs typeface="Verdana"/>
              </a:rPr>
              <a:t>handlers</a:t>
            </a:r>
            <a:r>
              <a:rPr sz="2950" spc="-210" dirty="0">
                <a:latin typeface="Verdana"/>
                <a:cs typeface="Verdana"/>
              </a:rPr>
              <a:t> </a:t>
            </a:r>
            <a:r>
              <a:rPr sz="2950" spc="-80" dirty="0">
                <a:latin typeface="Verdana"/>
                <a:cs typeface="Verdana"/>
              </a:rPr>
              <a:t>are</a:t>
            </a:r>
            <a:r>
              <a:rPr sz="2950" spc="-215" dirty="0">
                <a:latin typeface="Verdana"/>
                <a:cs typeface="Verdana"/>
              </a:rPr>
              <a:t> </a:t>
            </a:r>
            <a:r>
              <a:rPr sz="2950" spc="-10" dirty="0">
                <a:latin typeface="Verdana"/>
                <a:cs typeface="Verdana"/>
              </a:rPr>
              <a:t>added</a:t>
            </a:r>
            <a:r>
              <a:rPr sz="2950" spc="-215" dirty="0">
                <a:latin typeface="Verdana"/>
                <a:cs typeface="Verdana"/>
              </a:rPr>
              <a:t> </a:t>
            </a:r>
            <a:r>
              <a:rPr sz="2950" spc="5" dirty="0">
                <a:latin typeface="Verdana"/>
                <a:cs typeface="Verdana"/>
              </a:rPr>
              <a:t>directly</a:t>
            </a:r>
            <a:r>
              <a:rPr sz="2950" spc="-210" dirty="0">
                <a:latin typeface="Verdana"/>
                <a:cs typeface="Verdana"/>
              </a:rPr>
              <a:t> </a:t>
            </a:r>
            <a:r>
              <a:rPr sz="2950" spc="-30" dirty="0">
                <a:latin typeface="Verdana"/>
                <a:cs typeface="Verdana"/>
              </a:rPr>
              <a:t>in</a:t>
            </a:r>
            <a:r>
              <a:rPr sz="2950" spc="-215" dirty="0">
                <a:latin typeface="Verdana"/>
                <a:cs typeface="Verdana"/>
              </a:rPr>
              <a:t> </a:t>
            </a:r>
            <a:r>
              <a:rPr sz="2950" spc="-30" dirty="0">
                <a:latin typeface="Verdana"/>
                <a:cs typeface="Verdana"/>
              </a:rPr>
              <a:t>JSX</a:t>
            </a:r>
            <a:r>
              <a:rPr sz="2950" spc="-215" dirty="0">
                <a:latin typeface="Verdana"/>
                <a:cs typeface="Verdana"/>
              </a:rPr>
              <a:t> </a:t>
            </a:r>
            <a:r>
              <a:rPr sz="2950" spc="-85" dirty="0">
                <a:latin typeface="Verdana"/>
                <a:cs typeface="Verdana"/>
              </a:rPr>
              <a:t>using </a:t>
            </a:r>
            <a:r>
              <a:rPr sz="2950" spc="-1025" dirty="0">
                <a:latin typeface="Verdana"/>
                <a:cs typeface="Verdana"/>
              </a:rPr>
              <a:t> </a:t>
            </a:r>
            <a:r>
              <a:rPr sz="2950" spc="-55" dirty="0">
                <a:latin typeface="Verdana"/>
                <a:cs typeface="Verdana"/>
              </a:rPr>
              <a:t>camelCase </a:t>
            </a:r>
            <a:r>
              <a:rPr sz="2950" spc="-125" dirty="0">
                <a:latin typeface="Verdana"/>
                <a:cs typeface="Verdana"/>
              </a:rPr>
              <a:t>syntax, </a:t>
            </a:r>
            <a:r>
              <a:rPr sz="2950" spc="-25" dirty="0">
                <a:latin typeface="Verdana"/>
                <a:cs typeface="Verdana"/>
              </a:rPr>
              <a:t>such </a:t>
            </a:r>
            <a:r>
              <a:rPr sz="2950" spc="-105" dirty="0">
                <a:latin typeface="Verdana"/>
                <a:cs typeface="Verdana"/>
              </a:rPr>
              <a:t>as </a:t>
            </a:r>
            <a:r>
              <a:rPr sz="2950" spc="-60" dirty="0">
                <a:latin typeface="Verdana"/>
                <a:cs typeface="Verdana"/>
              </a:rPr>
              <a:t>onClick. </a:t>
            </a:r>
            <a:r>
              <a:rPr sz="2950" spc="-70" dirty="0">
                <a:latin typeface="Verdana"/>
                <a:cs typeface="Verdana"/>
              </a:rPr>
              <a:t>These </a:t>
            </a:r>
            <a:r>
              <a:rPr sz="2950" spc="-40" dirty="0">
                <a:latin typeface="Verdana"/>
                <a:cs typeface="Verdana"/>
              </a:rPr>
              <a:t>handlers </a:t>
            </a:r>
            <a:r>
              <a:rPr sz="2950" spc="-80" dirty="0">
                <a:latin typeface="Verdana"/>
                <a:cs typeface="Verdana"/>
              </a:rPr>
              <a:t>are </a:t>
            </a:r>
            <a:r>
              <a:rPr sz="2950" dirty="0">
                <a:latin typeface="Verdana"/>
                <a:cs typeface="Verdana"/>
              </a:rPr>
              <a:t>typically functions </a:t>
            </a:r>
            <a:r>
              <a:rPr sz="2950" spc="-25" dirty="0">
                <a:latin typeface="Verdana"/>
                <a:cs typeface="Verdana"/>
              </a:rPr>
              <a:t>that </a:t>
            </a:r>
            <a:r>
              <a:rPr sz="2950" spc="-20" dirty="0">
                <a:latin typeface="Verdana"/>
                <a:cs typeface="Verdana"/>
              </a:rPr>
              <a:t>update </a:t>
            </a:r>
            <a:r>
              <a:rPr sz="2950" spc="-1025" dirty="0">
                <a:latin typeface="Verdana"/>
                <a:cs typeface="Verdana"/>
              </a:rPr>
              <a:t> </a:t>
            </a:r>
            <a:r>
              <a:rPr sz="2950" spc="-40" dirty="0">
                <a:latin typeface="Verdana"/>
                <a:cs typeface="Verdana"/>
              </a:rPr>
              <a:t>state</a:t>
            </a:r>
            <a:r>
              <a:rPr sz="2950" spc="-130" dirty="0">
                <a:latin typeface="Verdana"/>
                <a:cs typeface="Verdana"/>
              </a:rPr>
              <a:t> </a:t>
            </a:r>
            <a:r>
              <a:rPr sz="2950" spc="-5" dirty="0">
                <a:latin typeface="Verdana"/>
                <a:cs typeface="Verdana"/>
              </a:rPr>
              <a:t>or</a:t>
            </a:r>
            <a:r>
              <a:rPr sz="2950" spc="-125" dirty="0">
                <a:latin typeface="Verdana"/>
                <a:cs typeface="Verdana"/>
              </a:rPr>
              <a:t> </a:t>
            </a:r>
            <a:r>
              <a:rPr sz="2950" spc="-20" dirty="0">
                <a:latin typeface="Verdana"/>
                <a:cs typeface="Verdana"/>
              </a:rPr>
              <a:t>perform</a:t>
            </a:r>
            <a:r>
              <a:rPr sz="2950" spc="-130" dirty="0">
                <a:latin typeface="Verdana"/>
                <a:cs typeface="Verdana"/>
              </a:rPr>
              <a:t> </a:t>
            </a:r>
            <a:r>
              <a:rPr sz="2950" spc="-15" dirty="0">
                <a:latin typeface="Verdana"/>
                <a:cs typeface="Verdana"/>
              </a:rPr>
              <a:t>other</a:t>
            </a:r>
            <a:r>
              <a:rPr sz="2950" spc="-125" dirty="0">
                <a:latin typeface="Verdana"/>
                <a:cs typeface="Verdana"/>
              </a:rPr>
              <a:t> </a:t>
            </a:r>
            <a:r>
              <a:rPr sz="2950" spc="-50" dirty="0">
                <a:latin typeface="Verdana"/>
                <a:cs typeface="Verdana"/>
              </a:rPr>
              <a:t>actions.</a:t>
            </a:r>
            <a:r>
              <a:rPr sz="2950" spc="-125" dirty="0">
                <a:latin typeface="Verdana"/>
                <a:cs typeface="Verdana"/>
              </a:rPr>
              <a:t> </a:t>
            </a:r>
            <a:r>
              <a:rPr sz="2950" spc="-60" dirty="0">
                <a:latin typeface="Verdana"/>
                <a:cs typeface="Verdana"/>
              </a:rPr>
              <a:t>Passing</a:t>
            </a:r>
            <a:r>
              <a:rPr sz="2950" spc="-130" dirty="0">
                <a:latin typeface="Verdana"/>
                <a:cs typeface="Verdana"/>
              </a:rPr>
              <a:t> </a:t>
            </a:r>
            <a:r>
              <a:rPr sz="2950" spc="-40" dirty="0">
                <a:latin typeface="Verdana"/>
                <a:cs typeface="Verdana"/>
              </a:rPr>
              <a:t>event</a:t>
            </a:r>
            <a:r>
              <a:rPr sz="2950" spc="-125" dirty="0">
                <a:latin typeface="Verdana"/>
                <a:cs typeface="Verdana"/>
              </a:rPr>
              <a:t> </a:t>
            </a:r>
            <a:r>
              <a:rPr sz="2950" spc="-40" dirty="0">
                <a:latin typeface="Verdana"/>
                <a:cs typeface="Verdana"/>
              </a:rPr>
              <a:t>handlers</a:t>
            </a:r>
            <a:r>
              <a:rPr sz="2950" spc="-125" dirty="0">
                <a:latin typeface="Verdana"/>
                <a:cs typeface="Verdana"/>
              </a:rPr>
              <a:t> </a:t>
            </a:r>
            <a:r>
              <a:rPr sz="2950" spc="-40" dirty="0">
                <a:latin typeface="Verdana"/>
                <a:cs typeface="Verdana"/>
              </a:rPr>
              <a:t>between</a:t>
            </a:r>
            <a:r>
              <a:rPr sz="2950" spc="-130" dirty="0">
                <a:latin typeface="Verdana"/>
                <a:cs typeface="Verdana"/>
              </a:rPr>
              <a:t> </a:t>
            </a:r>
            <a:r>
              <a:rPr sz="2950" spc="-15" dirty="0">
                <a:latin typeface="Verdana"/>
                <a:cs typeface="Verdana"/>
              </a:rPr>
              <a:t>components</a:t>
            </a:r>
            <a:r>
              <a:rPr sz="2950" spc="-125" dirty="0">
                <a:latin typeface="Verdana"/>
                <a:cs typeface="Verdana"/>
              </a:rPr>
              <a:t> </a:t>
            </a:r>
            <a:r>
              <a:rPr sz="2950" spc="-75" dirty="0">
                <a:latin typeface="Verdana"/>
                <a:cs typeface="Verdana"/>
              </a:rPr>
              <a:t>via</a:t>
            </a:r>
            <a:r>
              <a:rPr sz="2950" spc="-125" dirty="0">
                <a:latin typeface="Verdana"/>
                <a:cs typeface="Verdana"/>
              </a:rPr>
              <a:t> </a:t>
            </a:r>
            <a:r>
              <a:rPr sz="2950" spc="5" dirty="0">
                <a:latin typeface="Verdana"/>
                <a:cs typeface="Verdana"/>
              </a:rPr>
              <a:t>props </a:t>
            </a:r>
            <a:r>
              <a:rPr sz="2950" spc="-1025" dirty="0">
                <a:latin typeface="Verdana"/>
                <a:cs typeface="Verdana"/>
              </a:rPr>
              <a:t> </a:t>
            </a:r>
            <a:r>
              <a:rPr sz="2950" spc="-30" dirty="0">
                <a:latin typeface="Verdana"/>
                <a:cs typeface="Verdana"/>
              </a:rPr>
              <a:t>allows</a:t>
            </a:r>
            <a:r>
              <a:rPr sz="2950" spc="-290" dirty="0">
                <a:latin typeface="Verdana"/>
                <a:cs typeface="Verdana"/>
              </a:rPr>
              <a:t> </a:t>
            </a:r>
            <a:r>
              <a:rPr sz="2950" spc="30" dirty="0">
                <a:latin typeface="Verdana"/>
                <a:cs typeface="Verdana"/>
              </a:rPr>
              <a:t>for</a:t>
            </a:r>
            <a:r>
              <a:rPr sz="2950" spc="-285" dirty="0">
                <a:latin typeface="Verdana"/>
                <a:cs typeface="Verdana"/>
              </a:rPr>
              <a:t> </a:t>
            </a:r>
            <a:r>
              <a:rPr sz="2950" spc="-25" dirty="0">
                <a:latin typeface="Verdana"/>
                <a:cs typeface="Verdana"/>
              </a:rPr>
              <a:t>flexible</a:t>
            </a:r>
            <a:r>
              <a:rPr sz="2950" spc="-285" dirty="0">
                <a:latin typeface="Verdana"/>
                <a:cs typeface="Verdana"/>
              </a:rPr>
              <a:t> </a:t>
            </a:r>
            <a:r>
              <a:rPr sz="2950" spc="-40" dirty="0">
                <a:latin typeface="Verdana"/>
                <a:cs typeface="Verdana"/>
              </a:rPr>
              <a:t>and</a:t>
            </a:r>
            <a:r>
              <a:rPr sz="2950" spc="-290" dirty="0">
                <a:latin typeface="Verdana"/>
                <a:cs typeface="Verdana"/>
              </a:rPr>
              <a:t> </a:t>
            </a:r>
            <a:r>
              <a:rPr sz="2950" spc="-45" dirty="0">
                <a:latin typeface="Verdana"/>
                <a:cs typeface="Verdana"/>
              </a:rPr>
              <a:t>reusable</a:t>
            </a:r>
            <a:r>
              <a:rPr sz="2950" spc="-285" dirty="0">
                <a:latin typeface="Verdana"/>
                <a:cs typeface="Verdana"/>
              </a:rPr>
              <a:t> </a:t>
            </a:r>
            <a:r>
              <a:rPr sz="2950" spc="-15" dirty="0">
                <a:latin typeface="Verdana"/>
                <a:cs typeface="Verdana"/>
              </a:rPr>
              <a:t>interaction</a:t>
            </a:r>
            <a:r>
              <a:rPr sz="2950" spc="-290" dirty="0">
                <a:latin typeface="Verdana"/>
                <a:cs typeface="Verdana"/>
              </a:rPr>
              <a:t> </a:t>
            </a:r>
            <a:r>
              <a:rPr sz="2950" spc="-60" dirty="0">
                <a:latin typeface="Verdana"/>
                <a:cs typeface="Verdana"/>
              </a:rPr>
              <a:t>logic.</a:t>
            </a:r>
            <a:r>
              <a:rPr sz="2950" spc="-285" dirty="0">
                <a:latin typeface="Verdana"/>
                <a:cs typeface="Verdana"/>
              </a:rPr>
              <a:t> </a:t>
            </a:r>
            <a:r>
              <a:rPr sz="2950" spc="-40" dirty="0">
                <a:latin typeface="Verdana"/>
                <a:cs typeface="Verdana"/>
              </a:rPr>
              <a:t>Understanding</a:t>
            </a:r>
            <a:r>
              <a:rPr sz="2950" spc="-285" dirty="0">
                <a:latin typeface="Verdana"/>
                <a:cs typeface="Verdana"/>
              </a:rPr>
              <a:t> </a:t>
            </a:r>
            <a:r>
              <a:rPr sz="2950" spc="-40" dirty="0">
                <a:latin typeface="Verdana"/>
                <a:cs typeface="Verdana"/>
              </a:rPr>
              <a:t>event</a:t>
            </a:r>
            <a:r>
              <a:rPr sz="2950" spc="-290" dirty="0">
                <a:latin typeface="Verdana"/>
                <a:cs typeface="Verdana"/>
              </a:rPr>
              <a:t> </a:t>
            </a:r>
            <a:r>
              <a:rPr sz="2950" spc="-50" dirty="0">
                <a:latin typeface="Verdana"/>
                <a:cs typeface="Verdana"/>
              </a:rPr>
              <a:t>handling</a:t>
            </a:r>
            <a:r>
              <a:rPr sz="2950" spc="-285" dirty="0">
                <a:latin typeface="Verdana"/>
                <a:cs typeface="Verdana"/>
              </a:rPr>
              <a:t> </a:t>
            </a:r>
            <a:r>
              <a:rPr sz="2950" spc="-30" dirty="0">
                <a:latin typeface="Verdana"/>
                <a:cs typeface="Verdana"/>
              </a:rPr>
              <a:t>in</a:t>
            </a:r>
            <a:r>
              <a:rPr sz="2950" spc="-285" dirty="0">
                <a:latin typeface="Verdana"/>
                <a:cs typeface="Verdana"/>
              </a:rPr>
              <a:t> </a:t>
            </a:r>
            <a:r>
              <a:rPr sz="2950" spc="-35" dirty="0">
                <a:latin typeface="Verdana"/>
                <a:cs typeface="Verdana"/>
              </a:rPr>
              <a:t>React </a:t>
            </a:r>
            <a:r>
              <a:rPr sz="2950" spc="-1025" dirty="0">
                <a:latin typeface="Verdana"/>
                <a:cs typeface="Verdana"/>
              </a:rPr>
              <a:t> </a:t>
            </a:r>
            <a:r>
              <a:rPr sz="2950" spc="-45" dirty="0">
                <a:latin typeface="Verdana"/>
                <a:cs typeface="Verdana"/>
              </a:rPr>
              <a:t>is</a:t>
            </a:r>
            <a:r>
              <a:rPr sz="2950" spc="-315" dirty="0">
                <a:latin typeface="Verdana"/>
                <a:cs typeface="Verdana"/>
              </a:rPr>
              <a:t> </a:t>
            </a:r>
            <a:r>
              <a:rPr sz="2950" spc="-30" dirty="0">
                <a:latin typeface="Verdana"/>
                <a:cs typeface="Verdana"/>
              </a:rPr>
              <a:t>important</a:t>
            </a:r>
            <a:r>
              <a:rPr sz="2950" spc="-315" dirty="0">
                <a:latin typeface="Verdana"/>
                <a:cs typeface="Verdana"/>
              </a:rPr>
              <a:t> </a:t>
            </a:r>
            <a:r>
              <a:rPr sz="2950" spc="30" dirty="0">
                <a:latin typeface="Verdana"/>
                <a:cs typeface="Verdana"/>
              </a:rPr>
              <a:t>for</a:t>
            </a:r>
            <a:r>
              <a:rPr sz="2950" spc="-315" dirty="0">
                <a:latin typeface="Verdana"/>
                <a:cs typeface="Verdana"/>
              </a:rPr>
              <a:t> </a:t>
            </a:r>
            <a:r>
              <a:rPr sz="2950" spc="-50" dirty="0">
                <a:latin typeface="Verdana"/>
                <a:cs typeface="Verdana"/>
              </a:rPr>
              <a:t>creating</a:t>
            </a:r>
            <a:r>
              <a:rPr sz="2950" spc="-315" dirty="0">
                <a:latin typeface="Verdana"/>
                <a:cs typeface="Verdana"/>
              </a:rPr>
              <a:t> </a:t>
            </a:r>
            <a:r>
              <a:rPr sz="2950" spc="-40" dirty="0">
                <a:latin typeface="Verdana"/>
                <a:cs typeface="Verdana"/>
              </a:rPr>
              <a:t>responsive</a:t>
            </a:r>
            <a:r>
              <a:rPr sz="2950" spc="-310" dirty="0">
                <a:latin typeface="Verdana"/>
                <a:cs typeface="Verdana"/>
              </a:rPr>
              <a:t> </a:t>
            </a:r>
            <a:r>
              <a:rPr sz="2950" spc="-40" dirty="0">
                <a:latin typeface="Verdana"/>
                <a:cs typeface="Verdana"/>
              </a:rPr>
              <a:t>and</a:t>
            </a:r>
            <a:r>
              <a:rPr sz="2950" spc="-315" dirty="0">
                <a:latin typeface="Verdana"/>
                <a:cs typeface="Verdana"/>
              </a:rPr>
              <a:t> </a:t>
            </a:r>
            <a:r>
              <a:rPr sz="2950" spc="-25" dirty="0">
                <a:latin typeface="Verdana"/>
                <a:cs typeface="Verdana"/>
              </a:rPr>
              <a:t>interactive</a:t>
            </a:r>
            <a:r>
              <a:rPr sz="2950" spc="-315" dirty="0">
                <a:latin typeface="Verdana"/>
                <a:cs typeface="Verdana"/>
              </a:rPr>
              <a:t> </a:t>
            </a:r>
            <a:r>
              <a:rPr sz="2950" spc="-60" dirty="0">
                <a:latin typeface="Verdana"/>
                <a:cs typeface="Verdana"/>
              </a:rPr>
              <a:t>user</a:t>
            </a:r>
            <a:r>
              <a:rPr sz="2950" spc="-315" dirty="0">
                <a:latin typeface="Verdana"/>
                <a:cs typeface="Verdana"/>
              </a:rPr>
              <a:t> </a:t>
            </a:r>
            <a:r>
              <a:rPr sz="2950" spc="-50" dirty="0">
                <a:latin typeface="Verdana"/>
                <a:cs typeface="Verdana"/>
              </a:rPr>
              <a:t>interfaces.</a:t>
            </a:r>
            <a:endParaRPr sz="2950">
              <a:latin typeface="Verdana"/>
              <a:cs typeface="Verdan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780542" y="1615994"/>
            <a:ext cx="5192395" cy="32829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4050" marR="5080" indent="-641985">
              <a:lnSpc>
                <a:spcPct val="116199"/>
              </a:lnSpc>
              <a:spcBef>
                <a:spcPts val="95"/>
              </a:spcBef>
            </a:pPr>
            <a:r>
              <a:rPr sz="8000" spc="-465" dirty="0"/>
              <a:t>H</a:t>
            </a:r>
            <a:r>
              <a:rPr sz="8000" spc="-930" dirty="0"/>
              <a:t>a</a:t>
            </a:r>
            <a:r>
              <a:rPr sz="8000" spc="-760" dirty="0"/>
              <a:t>n</a:t>
            </a:r>
            <a:r>
              <a:rPr sz="8000" spc="-500" dirty="0"/>
              <a:t>d</a:t>
            </a:r>
            <a:r>
              <a:rPr sz="8000" spc="-305" dirty="0"/>
              <a:t>l</a:t>
            </a:r>
            <a:r>
              <a:rPr sz="8000" spc="-484" dirty="0"/>
              <a:t>i</a:t>
            </a:r>
            <a:r>
              <a:rPr sz="8000" spc="-760" dirty="0"/>
              <a:t>n</a:t>
            </a:r>
            <a:r>
              <a:rPr sz="8000" spc="-844" dirty="0"/>
              <a:t>g</a:t>
            </a:r>
            <a:r>
              <a:rPr spc="-844" dirty="0"/>
              <a:t>  </a:t>
            </a:r>
            <a:r>
              <a:rPr spc="-670" dirty="0"/>
              <a:t>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005108"/>
            <a:ext cx="6049839" cy="640079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6359149" y="3896029"/>
            <a:ext cx="11216640" cy="43770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17500"/>
              </a:lnSpc>
              <a:spcBef>
                <a:spcPts val="90"/>
              </a:spcBef>
            </a:pPr>
            <a:r>
              <a:rPr sz="2700" spc="15" dirty="0">
                <a:latin typeface="Verdana"/>
                <a:cs typeface="Verdana"/>
              </a:rPr>
              <a:t>Conditional</a:t>
            </a:r>
            <a:r>
              <a:rPr sz="2700" spc="20" dirty="0">
                <a:latin typeface="Verdana"/>
                <a:cs typeface="Verdana"/>
              </a:rPr>
              <a:t> </a:t>
            </a:r>
            <a:r>
              <a:rPr sz="2700" spc="-30" dirty="0">
                <a:latin typeface="Verdana"/>
                <a:cs typeface="Verdana"/>
              </a:rPr>
              <a:t>rendering</a:t>
            </a:r>
            <a:r>
              <a:rPr sz="2700" spc="-25" dirty="0">
                <a:latin typeface="Verdana"/>
                <a:cs typeface="Verdana"/>
              </a:rPr>
              <a:t> </a:t>
            </a:r>
            <a:r>
              <a:rPr sz="2700" spc="-10" dirty="0">
                <a:latin typeface="Verdana"/>
                <a:cs typeface="Verdana"/>
              </a:rPr>
              <a:t>in</a:t>
            </a:r>
            <a:r>
              <a:rPr sz="2700" spc="-5" dirty="0">
                <a:latin typeface="Verdana"/>
                <a:cs typeface="Verdana"/>
              </a:rPr>
              <a:t> </a:t>
            </a:r>
            <a:r>
              <a:rPr sz="2700" spc="-10" dirty="0">
                <a:latin typeface="Verdana"/>
                <a:cs typeface="Verdana"/>
              </a:rPr>
              <a:t>React</a:t>
            </a:r>
            <a:r>
              <a:rPr sz="2700" spc="-5" dirty="0">
                <a:latin typeface="Verdana"/>
                <a:cs typeface="Verdana"/>
              </a:rPr>
              <a:t> </a:t>
            </a:r>
            <a:r>
              <a:rPr sz="2700" spc="-10" dirty="0">
                <a:latin typeface="Verdana"/>
                <a:cs typeface="Verdana"/>
              </a:rPr>
              <a:t>allows</a:t>
            </a:r>
            <a:r>
              <a:rPr sz="2700" spc="-5" dirty="0">
                <a:latin typeface="Verdana"/>
                <a:cs typeface="Verdana"/>
              </a:rPr>
              <a:t> </a:t>
            </a:r>
            <a:r>
              <a:rPr sz="2700" spc="10" dirty="0">
                <a:latin typeface="Verdana"/>
                <a:cs typeface="Verdana"/>
              </a:rPr>
              <a:t>components</a:t>
            </a:r>
            <a:r>
              <a:rPr sz="2700" spc="15" dirty="0">
                <a:latin typeface="Verdana"/>
                <a:cs typeface="Verdana"/>
              </a:rPr>
              <a:t> </a:t>
            </a:r>
            <a:r>
              <a:rPr sz="2700" spc="50" dirty="0">
                <a:latin typeface="Verdana"/>
                <a:cs typeface="Verdana"/>
              </a:rPr>
              <a:t>to </a:t>
            </a:r>
            <a:r>
              <a:rPr sz="2700" spc="-10" dirty="0">
                <a:latin typeface="Verdana"/>
                <a:cs typeface="Verdana"/>
              </a:rPr>
              <a:t>render </a:t>
            </a:r>
            <a:r>
              <a:rPr sz="2700" spc="-5" dirty="0">
                <a:latin typeface="Verdana"/>
                <a:cs typeface="Verdana"/>
              </a:rPr>
              <a:t> </a:t>
            </a:r>
            <a:r>
              <a:rPr sz="2700" spc="20" dirty="0">
                <a:latin typeface="Verdana"/>
                <a:cs typeface="Verdana"/>
              </a:rPr>
              <a:t>different</a:t>
            </a:r>
            <a:r>
              <a:rPr sz="2700" spc="-114" dirty="0">
                <a:latin typeface="Verdana"/>
                <a:cs typeface="Verdana"/>
              </a:rPr>
              <a:t> </a:t>
            </a:r>
            <a:r>
              <a:rPr sz="2700" spc="15" dirty="0">
                <a:latin typeface="Verdana"/>
                <a:cs typeface="Verdana"/>
              </a:rPr>
              <a:t>outputs</a:t>
            </a:r>
            <a:r>
              <a:rPr sz="2700" spc="-110" dirty="0">
                <a:latin typeface="Verdana"/>
                <a:cs typeface="Verdana"/>
              </a:rPr>
              <a:t> </a:t>
            </a:r>
            <a:r>
              <a:rPr sz="2700" spc="-10" dirty="0">
                <a:latin typeface="Verdana"/>
                <a:cs typeface="Verdana"/>
              </a:rPr>
              <a:t>based</a:t>
            </a:r>
            <a:r>
              <a:rPr sz="2700" spc="-110" dirty="0">
                <a:latin typeface="Verdana"/>
                <a:cs typeface="Verdana"/>
              </a:rPr>
              <a:t> </a:t>
            </a:r>
            <a:r>
              <a:rPr sz="2700" spc="15" dirty="0">
                <a:latin typeface="Verdana"/>
                <a:cs typeface="Verdana"/>
              </a:rPr>
              <a:t>on</a:t>
            </a:r>
            <a:r>
              <a:rPr sz="2700" spc="-110" dirty="0">
                <a:latin typeface="Verdana"/>
                <a:cs typeface="Verdana"/>
              </a:rPr>
              <a:t> </a:t>
            </a:r>
            <a:r>
              <a:rPr sz="2700" spc="-5" dirty="0">
                <a:latin typeface="Verdana"/>
                <a:cs typeface="Verdana"/>
              </a:rPr>
              <a:t>conditions.</a:t>
            </a:r>
            <a:r>
              <a:rPr sz="2700" spc="-110" dirty="0">
                <a:latin typeface="Verdana"/>
                <a:cs typeface="Verdana"/>
              </a:rPr>
              <a:t> </a:t>
            </a:r>
            <a:r>
              <a:rPr sz="2700" spc="-35" dirty="0">
                <a:latin typeface="Verdana"/>
                <a:cs typeface="Verdana"/>
              </a:rPr>
              <a:t>This</a:t>
            </a:r>
            <a:r>
              <a:rPr sz="2700" spc="-110" dirty="0">
                <a:latin typeface="Verdana"/>
                <a:cs typeface="Verdana"/>
              </a:rPr>
              <a:t> </a:t>
            </a:r>
            <a:r>
              <a:rPr sz="2700" spc="-5" dirty="0">
                <a:latin typeface="Verdana"/>
                <a:cs typeface="Verdana"/>
              </a:rPr>
              <a:t>can</a:t>
            </a:r>
            <a:r>
              <a:rPr sz="2700" spc="-110" dirty="0">
                <a:latin typeface="Verdana"/>
                <a:cs typeface="Verdana"/>
              </a:rPr>
              <a:t> </a:t>
            </a:r>
            <a:r>
              <a:rPr sz="2700" spc="15" dirty="0">
                <a:latin typeface="Verdana"/>
                <a:cs typeface="Verdana"/>
              </a:rPr>
              <a:t>be</a:t>
            </a:r>
            <a:r>
              <a:rPr sz="2700" spc="-110" dirty="0">
                <a:latin typeface="Verdana"/>
                <a:cs typeface="Verdana"/>
              </a:rPr>
              <a:t> </a:t>
            </a:r>
            <a:r>
              <a:rPr sz="2700" spc="-10" dirty="0">
                <a:latin typeface="Verdana"/>
                <a:cs typeface="Verdana"/>
              </a:rPr>
              <a:t>achieved</a:t>
            </a:r>
            <a:r>
              <a:rPr sz="2700" spc="-110" dirty="0">
                <a:latin typeface="Verdana"/>
                <a:cs typeface="Verdana"/>
              </a:rPr>
              <a:t> </a:t>
            </a:r>
            <a:r>
              <a:rPr sz="2700" spc="-60" dirty="0">
                <a:latin typeface="Verdana"/>
                <a:cs typeface="Verdana"/>
              </a:rPr>
              <a:t>using </a:t>
            </a:r>
            <a:r>
              <a:rPr sz="2700" spc="-935" dirty="0">
                <a:latin typeface="Verdana"/>
                <a:cs typeface="Verdana"/>
              </a:rPr>
              <a:t> </a:t>
            </a:r>
            <a:r>
              <a:rPr sz="2700" spc="5" dirty="0">
                <a:latin typeface="Verdana"/>
                <a:cs typeface="Verdana"/>
              </a:rPr>
              <a:t>JavaScript</a:t>
            </a:r>
            <a:r>
              <a:rPr sz="2700" spc="10" dirty="0">
                <a:latin typeface="Verdana"/>
                <a:cs typeface="Verdana"/>
              </a:rPr>
              <a:t> </a:t>
            </a:r>
            <a:r>
              <a:rPr sz="2700" spc="20" dirty="0">
                <a:latin typeface="Verdana"/>
                <a:cs typeface="Verdana"/>
              </a:rPr>
              <a:t>conditional</a:t>
            </a:r>
            <a:r>
              <a:rPr sz="2700" spc="25" dirty="0">
                <a:latin typeface="Verdana"/>
                <a:cs typeface="Verdana"/>
              </a:rPr>
              <a:t> </a:t>
            </a:r>
            <a:r>
              <a:rPr sz="2700" dirty="0">
                <a:latin typeface="Verdana"/>
                <a:cs typeface="Verdana"/>
              </a:rPr>
              <a:t>operators</a:t>
            </a:r>
            <a:r>
              <a:rPr sz="2700" spc="5" dirty="0">
                <a:latin typeface="Verdana"/>
                <a:cs typeface="Verdana"/>
              </a:rPr>
              <a:t> </a:t>
            </a:r>
            <a:r>
              <a:rPr sz="2700" spc="-55" dirty="0">
                <a:latin typeface="Verdana"/>
                <a:cs typeface="Verdana"/>
              </a:rPr>
              <a:t>like</a:t>
            </a:r>
            <a:r>
              <a:rPr sz="2700" spc="-50" dirty="0">
                <a:latin typeface="Verdana"/>
                <a:cs typeface="Verdana"/>
              </a:rPr>
              <a:t> </a:t>
            </a:r>
            <a:r>
              <a:rPr sz="2700" spc="-55" dirty="0">
                <a:latin typeface="Verdana"/>
                <a:cs typeface="Verdana"/>
              </a:rPr>
              <a:t>if,</a:t>
            </a:r>
            <a:r>
              <a:rPr sz="2700" spc="-50" dirty="0">
                <a:latin typeface="Verdana"/>
                <a:cs typeface="Verdana"/>
              </a:rPr>
              <a:t> </a:t>
            </a:r>
            <a:r>
              <a:rPr sz="2700" spc="-65" dirty="0">
                <a:latin typeface="Verdana"/>
                <a:cs typeface="Verdana"/>
              </a:rPr>
              <a:t>else,</a:t>
            </a:r>
            <a:r>
              <a:rPr sz="2700" spc="-60" dirty="0">
                <a:latin typeface="Verdana"/>
                <a:cs typeface="Verdana"/>
              </a:rPr>
              <a:t> </a:t>
            </a:r>
            <a:r>
              <a:rPr sz="2700" spc="-15" dirty="0">
                <a:latin typeface="Verdana"/>
                <a:cs typeface="Verdana"/>
              </a:rPr>
              <a:t>and</a:t>
            </a:r>
            <a:r>
              <a:rPr sz="2700" spc="-10" dirty="0">
                <a:latin typeface="Verdana"/>
                <a:cs typeface="Verdana"/>
              </a:rPr>
              <a:t> </a:t>
            </a:r>
            <a:r>
              <a:rPr sz="2700" spc="-25" dirty="0">
                <a:latin typeface="Verdana"/>
                <a:cs typeface="Verdana"/>
              </a:rPr>
              <a:t>ternary </a:t>
            </a:r>
            <a:r>
              <a:rPr sz="2700" spc="-20" dirty="0">
                <a:latin typeface="Verdana"/>
                <a:cs typeface="Verdana"/>
              </a:rPr>
              <a:t> </a:t>
            </a:r>
            <a:r>
              <a:rPr sz="2700" dirty="0">
                <a:latin typeface="Verdana"/>
                <a:cs typeface="Verdana"/>
              </a:rPr>
              <a:t>operators</a:t>
            </a:r>
            <a:r>
              <a:rPr sz="2700" spc="65" dirty="0">
                <a:latin typeface="Verdana"/>
                <a:cs typeface="Verdana"/>
              </a:rPr>
              <a:t> </a:t>
            </a:r>
            <a:r>
              <a:rPr sz="2700" spc="-10" dirty="0">
                <a:latin typeface="Verdana"/>
                <a:cs typeface="Verdana"/>
              </a:rPr>
              <a:t>within</a:t>
            </a:r>
            <a:r>
              <a:rPr sz="2700" spc="65" dirty="0">
                <a:latin typeface="Verdana"/>
                <a:cs typeface="Verdana"/>
              </a:rPr>
              <a:t> </a:t>
            </a:r>
            <a:r>
              <a:rPr sz="2700" spc="-70" dirty="0">
                <a:latin typeface="Verdana"/>
                <a:cs typeface="Verdana"/>
              </a:rPr>
              <a:t>JSX.</a:t>
            </a:r>
            <a:r>
              <a:rPr sz="2700" spc="65" dirty="0">
                <a:latin typeface="Verdana"/>
                <a:cs typeface="Verdana"/>
              </a:rPr>
              <a:t> </a:t>
            </a:r>
            <a:r>
              <a:rPr sz="2700" spc="10" dirty="0">
                <a:latin typeface="Verdana"/>
                <a:cs typeface="Verdana"/>
              </a:rPr>
              <a:t>For</a:t>
            </a:r>
            <a:r>
              <a:rPr sz="2700" spc="70" dirty="0">
                <a:latin typeface="Verdana"/>
                <a:cs typeface="Verdana"/>
              </a:rPr>
              <a:t> </a:t>
            </a:r>
            <a:r>
              <a:rPr sz="2700" spc="-85" dirty="0">
                <a:latin typeface="Verdana"/>
                <a:cs typeface="Verdana"/>
              </a:rPr>
              <a:t>example,</a:t>
            </a:r>
            <a:r>
              <a:rPr sz="2700" spc="65" dirty="0">
                <a:latin typeface="Verdana"/>
                <a:cs typeface="Verdana"/>
              </a:rPr>
              <a:t> </a:t>
            </a:r>
            <a:r>
              <a:rPr sz="2700" spc="-114" dirty="0">
                <a:latin typeface="Verdana"/>
                <a:cs typeface="Verdana"/>
              </a:rPr>
              <a:t>{isLoggedIn</a:t>
            </a:r>
            <a:r>
              <a:rPr sz="2700" spc="65" dirty="0">
                <a:latin typeface="Verdana"/>
                <a:cs typeface="Verdana"/>
              </a:rPr>
              <a:t> </a:t>
            </a:r>
            <a:r>
              <a:rPr sz="2700" spc="-60" dirty="0">
                <a:latin typeface="Verdana"/>
                <a:cs typeface="Verdana"/>
              </a:rPr>
              <a:t>?</a:t>
            </a:r>
            <a:r>
              <a:rPr sz="2700" spc="65" dirty="0">
                <a:latin typeface="Verdana"/>
                <a:cs typeface="Verdana"/>
              </a:rPr>
              <a:t> </a:t>
            </a:r>
            <a:r>
              <a:rPr sz="2700" spc="-85" dirty="0">
                <a:latin typeface="Verdana"/>
                <a:cs typeface="Verdana"/>
              </a:rPr>
              <a:t>&lt;Dashboard</a:t>
            </a:r>
            <a:r>
              <a:rPr sz="2700" spc="70" dirty="0">
                <a:latin typeface="Verdana"/>
                <a:cs typeface="Verdana"/>
              </a:rPr>
              <a:t> </a:t>
            </a:r>
            <a:r>
              <a:rPr sz="2700" spc="-465" dirty="0">
                <a:latin typeface="Verdana"/>
                <a:cs typeface="Verdana"/>
              </a:rPr>
              <a:t>/&gt;</a:t>
            </a:r>
            <a:r>
              <a:rPr sz="2700" spc="-415" dirty="0">
                <a:latin typeface="Verdana"/>
                <a:cs typeface="Verdana"/>
              </a:rPr>
              <a:t> </a:t>
            </a:r>
            <a:r>
              <a:rPr sz="2700" spc="-509" dirty="0">
                <a:latin typeface="Verdana"/>
                <a:cs typeface="Verdana"/>
              </a:rPr>
              <a:t>:</a:t>
            </a:r>
            <a:endParaRPr sz="2700">
              <a:latin typeface="Verdana"/>
              <a:cs typeface="Verdana"/>
            </a:endParaRPr>
          </a:p>
          <a:p>
            <a:pPr marL="12700" marR="5080" algn="just">
              <a:lnSpc>
                <a:spcPct val="117500"/>
              </a:lnSpc>
            </a:pPr>
            <a:r>
              <a:rPr sz="2700" spc="-145" dirty="0">
                <a:latin typeface="Verdana"/>
                <a:cs typeface="Verdana"/>
              </a:rPr>
              <a:t>&lt;Login </a:t>
            </a:r>
            <a:r>
              <a:rPr sz="2700" spc="-530" dirty="0">
                <a:latin typeface="Verdana"/>
                <a:cs typeface="Verdana"/>
              </a:rPr>
              <a:t>/&gt;}</a:t>
            </a:r>
            <a:r>
              <a:rPr sz="2700" spc="-525" dirty="0">
                <a:latin typeface="Verdana"/>
                <a:cs typeface="Verdana"/>
              </a:rPr>
              <a:t> </a:t>
            </a:r>
            <a:r>
              <a:rPr sz="2700" spc="10" dirty="0">
                <a:latin typeface="Verdana"/>
                <a:cs typeface="Verdana"/>
              </a:rPr>
              <a:t>will </a:t>
            </a:r>
            <a:r>
              <a:rPr sz="2700" spc="-10" dirty="0">
                <a:latin typeface="Verdana"/>
                <a:cs typeface="Verdana"/>
              </a:rPr>
              <a:t>render </a:t>
            </a:r>
            <a:r>
              <a:rPr sz="2700" dirty="0">
                <a:latin typeface="Verdana"/>
                <a:cs typeface="Verdana"/>
              </a:rPr>
              <a:t>the </a:t>
            </a:r>
            <a:r>
              <a:rPr sz="2700" spc="-10" dirty="0">
                <a:latin typeface="Verdana"/>
                <a:cs typeface="Verdana"/>
              </a:rPr>
              <a:t>Dashboard </a:t>
            </a:r>
            <a:r>
              <a:rPr sz="2700" spc="15" dirty="0">
                <a:latin typeface="Verdana"/>
                <a:cs typeface="Verdana"/>
              </a:rPr>
              <a:t>component </a:t>
            </a:r>
            <a:r>
              <a:rPr sz="2700" spc="45" dirty="0">
                <a:latin typeface="Verdana"/>
                <a:cs typeface="Verdana"/>
              </a:rPr>
              <a:t>if </a:t>
            </a:r>
            <a:r>
              <a:rPr sz="2700" spc="-65" dirty="0">
                <a:latin typeface="Verdana"/>
                <a:cs typeface="Verdana"/>
              </a:rPr>
              <a:t>isLoggedIn </a:t>
            </a:r>
            <a:r>
              <a:rPr sz="2700" spc="-30" dirty="0">
                <a:latin typeface="Verdana"/>
                <a:cs typeface="Verdana"/>
              </a:rPr>
              <a:t>is </a:t>
            </a:r>
            <a:r>
              <a:rPr sz="2700" spc="-25" dirty="0">
                <a:latin typeface="Verdana"/>
                <a:cs typeface="Verdana"/>
              </a:rPr>
              <a:t> </a:t>
            </a:r>
            <a:r>
              <a:rPr sz="2700" spc="-60" dirty="0">
                <a:latin typeface="Verdana"/>
                <a:cs typeface="Verdana"/>
              </a:rPr>
              <a:t>true,</a:t>
            </a:r>
            <a:r>
              <a:rPr sz="2700" spc="-55" dirty="0">
                <a:latin typeface="Verdana"/>
                <a:cs typeface="Verdana"/>
              </a:rPr>
              <a:t> </a:t>
            </a:r>
            <a:r>
              <a:rPr sz="2700" spc="-15" dirty="0">
                <a:latin typeface="Verdana"/>
                <a:cs typeface="Verdana"/>
              </a:rPr>
              <a:t>otherwise</a:t>
            </a:r>
            <a:r>
              <a:rPr sz="2700" spc="-10" dirty="0">
                <a:latin typeface="Verdana"/>
                <a:cs typeface="Verdana"/>
              </a:rPr>
              <a:t> </a:t>
            </a:r>
            <a:r>
              <a:rPr sz="2700" spc="25" dirty="0">
                <a:latin typeface="Verdana"/>
                <a:cs typeface="Verdana"/>
              </a:rPr>
              <a:t>it</a:t>
            </a:r>
            <a:r>
              <a:rPr sz="2700" spc="30" dirty="0">
                <a:latin typeface="Verdana"/>
                <a:cs typeface="Verdana"/>
              </a:rPr>
              <a:t> </a:t>
            </a:r>
            <a:r>
              <a:rPr sz="2700" spc="-15" dirty="0">
                <a:latin typeface="Verdana"/>
                <a:cs typeface="Verdana"/>
              </a:rPr>
              <a:t>renders</a:t>
            </a:r>
            <a:r>
              <a:rPr sz="2700" spc="-10" dirty="0">
                <a:latin typeface="Verdana"/>
                <a:cs typeface="Verdana"/>
              </a:rPr>
              <a:t> </a:t>
            </a:r>
            <a:r>
              <a:rPr sz="2700" dirty="0">
                <a:latin typeface="Verdana"/>
                <a:cs typeface="Verdana"/>
              </a:rPr>
              <a:t>the</a:t>
            </a:r>
            <a:r>
              <a:rPr sz="2700" spc="5" dirty="0">
                <a:latin typeface="Verdana"/>
                <a:cs typeface="Verdana"/>
              </a:rPr>
              <a:t> </a:t>
            </a:r>
            <a:r>
              <a:rPr sz="2700" spc="-25" dirty="0">
                <a:latin typeface="Verdana"/>
                <a:cs typeface="Verdana"/>
              </a:rPr>
              <a:t>Login</a:t>
            </a:r>
            <a:r>
              <a:rPr sz="2700" spc="-20" dirty="0">
                <a:latin typeface="Verdana"/>
                <a:cs typeface="Verdana"/>
              </a:rPr>
              <a:t> </a:t>
            </a:r>
            <a:r>
              <a:rPr sz="2700" spc="-15" dirty="0">
                <a:latin typeface="Verdana"/>
                <a:cs typeface="Verdana"/>
              </a:rPr>
              <a:t>component.</a:t>
            </a:r>
            <a:r>
              <a:rPr sz="2700" spc="-10" dirty="0">
                <a:latin typeface="Verdana"/>
                <a:cs typeface="Verdana"/>
              </a:rPr>
              <a:t> </a:t>
            </a:r>
            <a:r>
              <a:rPr sz="2700" spc="15" dirty="0">
                <a:latin typeface="Verdana"/>
                <a:cs typeface="Verdana"/>
              </a:rPr>
              <a:t>Conditional </a:t>
            </a:r>
            <a:r>
              <a:rPr sz="2700" spc="-935" dirty="0">
                <a:latin typeface="Verdana"/>
                <a:cs typeface="Verdana"/>
              </a:rPr>
              <a:t> </a:t>
            </a:r>
            <a:r>
              <a:rPr sz="2700" spc="-30" dirty="0">
                <a:latin typeface="Verdana"/>
                <a:cs typeface="Verdana"/>
              </a:rPr>
              <a:t>rendering </a:t>
            </a:r>
            <a:r>
              <a:rPr sz="2700" spc="-15" dirty="0">
                <a:latin typeface="Verdana"/>
                <a:cs typeface="Verdana"/>
              </a:rPr>
              <a:t>enables </a:t>
            </a:r>
            <a:r>
              <a:rPr sz="2700" dirty="0">
                <a:latin typeface="Verdana"/>
                <a:cs typeface="Verdana"/>
              </a:rPr>
              <a:t>the </a:t>
            </a:r>
            <a:r>
              <a:rPr sz="2700" spc="5" dirty="0">
                <a:latin typeface="Verdana"/>
                <a:cs typeface="Verdana"/>
              </a:rPr>
              <a:t>creation </a:t>
            </a:r>
            <a:r>
              <a:rPr sz="2700" spc="75" dirty="0">
                <a:latin typeface="Verdana"/>
                <a:cs typeface="Verdana"/>
              </a:rPr>
              <a:t>of </a:t>
            </a:r>
            <a:r>
              <a:rPr sz="2700" spc="-15" dirty="0">
                <a:latin typeface="Verdana"/>
                <a:cs typeface="Verdana"/>
              </a:rPr>
              <a:t>dynamic and </a:t>
            </a:r>
            <a:r>
              <a:rPr sz="2700" spc="-30" dirty="0">
                <a:latin typeface="Verdana"/>
                <a:cs typeface="Verdana"/>
              </a:rPr>
              <a:t>user-responsive </a:t>
            </a:r>
            <a:r>
              <a:rPr sz="2700" spc="-25" dirty="0">
                <a:latin typeface="Verdana"/>
                <a:cs typeface="Verdana"/>
              </a:rPr>
              <a:t> </a:t>
            </a:r>
            <a:r>
              <a:rPr sz="2700" spc="-150" dirty="0">
                <a:latin typeface="Verdana"/>
                <a:cs typeface="Verdana"/>
              </a:rPr>
              <a:t>UIs, </a:t>
            </a:r>
            <a:r>
              <a:rPr sz="2700" spc="-25" dirty="0">
                <a:latin typeface="Verdana"/>
                <a:cs typeface="Verdana"/>
              </a:rPr>
              <a:t>allowing </a:t>
            </a:r>
            <a:r>
              <a:rPr sz="2700" spc="10" dirty="0">
                <a:latin typeface="Verdana"/>
                <a:cs typeface="Verdana"/>
              </a:rPr>
              <a:t>components </a:t>
            </a:r>
            <a:r>
              <a:rPr sz="2700" spc="55" dirty="0">
                <a:latin typeface="Verdana"/>
                <a:cs typeface="Verdana"/>
              </a:rPr>
              <a:t>to </a:t>
            </a:r>
            <a:r>
              <a:rPr sz="2700" dirty="0">
                <a:latin typeface="Verdana"/>
                <a:cs typeface="Verdana"/>
              </a:rPr>
              <a:t>adapt </a:t>
            </a:r>
            <a:r>
              <a:rPr sz="2700" spc="-10" dirty="0">
                <a:latin typeface="Verdana"/>
                <a:cs typeface="Verdana"/>
              </a:rPr>
              <a:t>based </a:t>
            </a:r>
            <a:r>
              <a:rPr sz="2700" spc="15" dirty="0">
                <a:latin typeface="Verdana"/>
                <a:cs typeface="Verdana"/>
              </a:rPr>
              <a:t>on </a:t>
            </a:r>
            <a:r>
              <a:rPr sz="2700" spc="-35" dirty="0">
                <a:latin typeface="Verdana"/>
                <a:cs typeface="Verdana"/>
              </a:rPr>
              <a:t>user </a:t>
            </a:r>
            <a:r>
              <a:rPr sz="2700" dirty="0">
                <a:latin typeface="Verdana"/>
                <a:cs typeface="Verdana"/>
              </a:rPr>
              <a:t>interactions </a:t>
            </a:r>
            <a:r>
              <a:rPr sz="2700" spc="15" dirty="0">
                <a:latin typeface="Verdana"/>
                <a:cs typeface="Verdana"/>
              </a:rPr>
              <a:t>or </a:t>
            </a:r>
            <a:r>
              <a:rPr sz="2700" spc="20" dirty="0">
                <a:latin typeface="Verdana"/>
                <a:cs typeface="Verdana"/>
              </a:rPr>
              <a:t> </a:t>
            </a:r>
            <a:r>
              <a:rPr sz="2700" spc="-15" dirty="0">
                <a:latin typeface="Verdana"/>
                <a:cs typeface="Verdana"/>
              </a:rPr>
              <a:t>state</a:t>
            </a:r>
            <a:r>
              <a:rPr sz="2700" spc="-285" dirty="0">
                <a:latin typeface="Verdana"/>
                <a:cs typeface="Verdana"/>
              </a:rPr>
              <a:t> </a:t>
            </a:r>
            <a:r>
              <a:rPr sz="2700" spc="-70" dirty="0">
                <a:latin typeface="Verdana"/>
                <a:cs typeface="Verdana"/>
              </a:rPr>
              <a:t>changes.</a:t>
            </a:r>
            <a:endParaRPr sz="2700">
              <a:latin typeface="Verdana"/>
              <a:cs typeface="Verdan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168095" y="2106236"/>
            <a:ext cx="11598275" cy="1289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300" spc="-204" dirty="0"/>
              <a:t>C</a:t>
            </a:r>
            <a:r>
              <a:rPr sz="8300" spc="-515" dirty="0"/>
              <a:t>o</a:t>
            </a:r>
            <a:r>
              <a:rPr sz="8300" spc="-690" dirty="0"/>
              <a:t>n</a:t>
            </a:r>
            <a:r>
              <a:rPr sz="8300" spc="-459" dirty="0"/>
              <a:t>d</a:t>
            </a:r>
            <a:r>
              <a:rPr sz="8300" spc="-440" dirty="0"/>
              <a:t>i</a:t>
            </a:r>
            <a:r>
              <a:rPr sz="8300" spc="-320" dirty="0"/>
              <a:t>t</a:t>
            </a:r>
            <a:r>
              <a:rPr sz="8300" spc="-440" dirty="0"/>
              <a:t>i</a:t>
            </a:r>
            <a:r>
              <a:rPr sz="8300" spc="-515" dirty="0"/>
              <a:t>o</a:t>
            </a:r>
            <a:r>
              <a:rPr sz="8300" spc="-690" dirty="0"/>
              <a:t>n</a:t>
            </a:r>
            <a:r>
              <a:rPr sz="8300" spc="-844" dirty="0"/>
              <a:t>a</a:t>
            </a:r>
            <a:r>
              <a:rPr sz="8300" spc="-270" dirty="0"/>
              <a:t>l</a:t>
            </a:r>
            <a:r>
              <a:rPr sz="8300" spc="-885" dirty="0"/>
              <a:t> </a:t>
            </a:r>
            <a:r>
              <a:rPr sz="8300" spc="-965" dirty="0"/>
              <a:t>R</a:t>
            </a:r>
            <a:r>
              <a:rPr sz="8300" spc="-665" dirty="0"/>
              <a:t>e</a:t>
            </a:r>
            <a:r>
              <a:rPr sz="8300" spc="-690" dirty="0"/>
              <a:t>n</a:t>
            </a:r>
            <a:r>
              <a:rPr sz="8300" spc="-459" dirty="0"/>
              <a:t>d</a:t>
            </a:r>
            <a:r>
              <a:rPr sz="8300" spc="-665" dirty="0"/>
              <a:t>e</a:t>
            </a:r>
            <a:r>
              <a:rPr sz="8300" spc="-630" dirty="0"/>
              <a:t>r</a:t>
            </a:r>
            <a:r>
              <a:rPr sz="8300" spc="-440" dirty="0"/>
              <a:t>i</a:t>
            </a:r>
            <a:r>
              <a:rPr sz="8300" spc="-690" dirty="0"/>
              <a:t>n</a:t>
            </a:r>
            <a:r>
              <a:rPr sz="8300" spc="-1160" dirty="0"/>
              <a:t>g</a:t>
            </a:r>
            <a:endParaRPr sz="83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4099" y="535888"/>
            <a:ext cx="6457949" cy="40290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6100"/>
              </a:lnSpc>
              <a:spcBef>
                <a:spcPts val="95"/>
              </a:spcBef>
            </a:pPr>
            <a:r>
              <a:rPr spc="-60" dirty="0"/>
              <a:t>Rendering</a:t>
            </a:r>
            <a:r>
              <a:rPr spc="-245" dirty="0"/>
              <a:t> </a:t>
            </a:r>
            <a:r>
              <a:rPr spc="-15" dirty="0"/>
              <a:t>lists</a:t>
            </a:r>
            <a:r>
              <a:rPr spc="-250" dirty="0"/>
              <a:t> </a:t>
            </a:r>
            <a:r>
              <a:rPr spc="-30" dirty="0"/>
              <a:t>in</a:t>
            </a:r>
            <a:r>
              <a:rPr spc="-245" dirty="0"/>
              <a:t> </a:t>
            </a:r>
            <a:r>
              <a:rPr spc="-30" dirty="0"/>
              <a:t>React</a:t>
            </a:r>
            <a:r>
              <a:rPr spc="-245" dirty="0"/>
              <a:t> </a:t>
            </a:r>
            <a:r>
              <a:rPr spc="-30" dirty="0"/>
              <a:t>involves</a:t>
            </a:r>
            <a:r>
              <a:rPr spc="-245" dirty="0"/>
              <a:t> </a:t>
            </a:r>
            <a:r>
              <a:rPr spc="-85" dirty="0"/>
              <a:t>using</a:t>
            </a:r>
            <a:r>
              <a:rPr spc="-245" dirty="0"/>
              <a:t> </a:t>
            </a:r>
            <a:r>
              <a:rPr spc="-20" dirty="0"/>
              <a:t>the</a:t>
            </a:r>
            <a:r>
              <a:rPr spc="-245" dirty="0"/>
              <a:t> </a:t>
            </a:r>
            <a:r>
              <a:rPr spc="-80" dirty="0"/>
              <a:t>map</a:t>
            </a:r>
            <a:r>
              <a:rPr spc="-245" dirty="0"/>
              <a:t> </a:t>
            </a:r>
            <a:r>
              <a:rPr spc="15" dirty="0"/>
              <a:t>function</a:t>
            </a:r>
            <a:r>
              <a:rPr spc="-245" dirty="0"/>
              <a:t> </a:t>
            </a:r>
            <a:r>
              <a:rPr spc="45" dirty="0"/>
              <a:t>to</a:t>
            </a:r>
            <a:r>
              <a:rPr spc="-245" dirty="0"/>
              <a:t> </a:t>
            </a:r>
            <a:r>
              <a:rPr spc="-35" dirty="0"/>
              <a:t>iterate</a:t>
            </a:r>
            <a:r>
              <a:rPr spc="-245" dirty="0"/>
              <a:t> </a:t>
            </a:r>
            <a:r>
              <a:rPr spc="-35" dirty="0"/>
              <a:t>over</a:t>
            </a:r>
            <a:r>
              <a:rPr spc="-245" dirty="0"/>
              <a:t> </a:t>
            </a:r>
            <a:r>
              <a:rPr spc="-85" dirty="0"/>
              <a:t>an</a:t>
            </a:r>
            <a:r>
              <a:rPr spc="-245" dirty="0"/>
              <a:t> </a:t>
            </a:r>
            <a:r>
              <a:rPr spc="-85" dirty="0"/>
              <a:t>array</a:t>
            </a:r>
            <a:r>
              <a:rPr spc="-245" dirty="0"/>
              <a:t> </a:t>
            </a:r>
            <a:r>
              <a:rPr spc="-40" dirty="0"/>
              <a:t>and </a:t>
            </a:r>
            <a:r>
              <a:rPr spc="-1060" dirty="0"/>
              <a:t> </a:t>
            </a:r>
            <a:r>
              <a:rPr spc="-35" dirty="0"/>
              <a:t>return </a:t>
            </a:r>
            <a:r>
              <a:rPr spc="-130" dirty="0"/>
              <a:t>a </a:t>
            </a:r>
            <a:r>
              <a:rPr dirty="0"/>
              <a:t>list </a:t>
            </a:r>
            <a:r>
              <a:rPr spc="65" dirty="0"/>
              <a:t>of </a:t>
            </a:r>
            <a:r>
              <a:rPr spc="-75" dirty="0"/>
              <a:t>elements. </a:t>
            </a:r>
            <a:r>
              <a:rPr spc="-40" dirty="0"/>
              <a:t>Each </a:t>
            </a:r>
            <a:r>
              <a:rPr spc="-45" dirty="0"/>
              <a:t>element </a:t>
            </a:r>
            <a:r>
              <a:rPr spc="-65" dirty="0"/>
              <a:t>must </a:t>
            </a:r>
            <a:r>
              <a:rPr spc="-75" dirty="0"/>
              <a:t>have </a:t>
            </a:r>
            <a:r>
              <a:rPr spc="-130" dirty="0"/>
              <a:t>a </a:t>
            </a:r>
            <a:r>
              <a:rPr spc="-35" dirty="0"/>
              <a:t>unique </a:t>
            </a:r>
            <a:r>
              <a:rPr spc="-140" dirty="0"/>
              <a:t>key </a:t>
            </a:r>
            <a:r>
              <a:rPr spc="30" dirty="0"/>
              <a:t>prop </a:t>
            </a:r>
            <a:r>
              <a:rPr spc="40" dirty="0"/>
              <a:t>to </a:t>
            </a:r>
            <a:r>
              <a:rPr dirty="0"/>
              <a:t>help </a:t>
            </a:r>
            <a:r>
              <a:rPr spc="-30" dirty="0"/>
              <a:t>React </a:t>
            </a:r>
            <a:r>
              <a:rPr spc="-1060" dirty="0"/>
              <a:t> </a:t>
            </a:r>
            <a:r>
              <a:rPr spc="-5" dirty="0"/>
              <a:t>identify </a:t>
            </a:r>
            <a:r>
              <a:rPr spc="-20" dirty="0"/>
              <a:t>which </a:t>
            </a:r>
            <a:r>
              <a:rPr spc="-55" dirty="0"/>
              <a:t>items </a:t>
            </a:r>
            <a:r>
              <a:rPr spc="-75" dirty="0"/>
              <a:t>have </a:t>
            </a:r>
            <a:r>
              <a:rPr spc="-80" dirty="0"/>
              <a:t>changed, </a:t>
            </a:r>
            <a:r>
              <a:rPr spc="-30" dirty="0"/>
              <a:t>been </a:t>
            </a:r>
            <a:r>
              <a:rPr spc="-55" dirty="0"/>
              <a:t>added, </a:t>
            </a:r>
            <a:r>
              <a:rPr dirty="0"/>
              <a:t>or </a:t>
            </a:r>
            <a:r>
              <a:rPr spc="-80" dirty="0"/>
              <a:t>removed, </a:t>
            </a:r>
            <a:r>
              <a:rPr spc="-55" dirty="0"/>
              <a:t>optimizing </a:t>
            </a:r>
            <a:r>
              <a:rPr spc="-20" dirty="0"/>
              <a:t>the </a:t>
            </a:r>
            <a:r>
              <a:rPr spc="-110" dirty="0"/>
              <a:t>re- </a:t>
            </a:r>
            <a:r>
              <a:rPr spc="-105" dirty="0"/>
              <a:t> </a:t>
            </a:r>
            <a:r>
              <a:rPr spc="-55" dirty="0"/>
              <a:t>rendering</a:t>
            </a:r>
            <a:r>
              <a:rPr spc="-114" dirty="0"/>
              <a:t> </a:t>
            </a:r>
            <a:r>
              <a:rPr spc="-45" dirty="0"/>
              <a:t>process.</a:t>
            </a:r>
            <a:r>
              <a:rPr spc="-110" dirty="0"/>
              <a:t> </a:t>
            </a:r>
            <a:r>
              <a:rPr spc="-100" dirty="0"/>
              <a:t>Keys</a:t>
            </a:r>
            <a:r>
              <a:rPr spc="-110" dirty="0"/>
              <a:t> </a:t>
            </a:r>
            <a:r>
              <a:rPr spc="-5" dirty="0"/>
              <a:t>should</a:t>
            </a:r>
            <a:r>
              <a:rPr spc="-114" dirty="0"/>
              <a:t> </a:t>
            </a:r>
            <a:r>
              <a:rPr spc="-5" dirty="0"/>
              <a:t>be</a:t>
            </a:r>
            <a:r>
              <a:rPr spc="-110" dirty="0"/>
              <a:t> </a:t>
            </a:r>
            <a:r>
              <a:rPr spc="-35" dirty="0"/>
              <a:t>unique</a:t>
            </a:r>
            <a:r>
              <a:rPr spc="-110" dirty="0"/>
              <a:t> </a:t>
            </a:r>
            <a:r>
              <a:rPr spc="-40" dirty="0"/>
              <a:t>and</a:t>
            </a:r>
            <a:r>
              <a:rPr spc="-110" dirty="0"/>
              <a:t> </a:t>
            </a:r>
            <a:r>
              <a:rPr spc="-60" dirty="0"/>
              <a:t>stable,</a:t>
            </a:r>
            <a:r>
              <a:rPr spc="-114" dirty="0"/>
              <a:t> </a:t>
            </a:r>
            <a:r>
              <a:rPr spc="-20" dirty="0"/>
              <a:t>ideally</a:t>
            </a:r>
            <a:r>
              <a:rPr spc="-110" dirty="0"/>
              <a:t> </a:t>
            </a:r>
            <a:r>
              <a:rPr spc="-85" dirty="0"/>
              <a:t>using</a:t>
            </a:r>
            <a:r>
              <a:rPr spc="-110" dirty="0"/>
              <a:t> </a:t>
            </a:r>
            <a:r>
              <a:rPr spc="-35" dirty="0"/>
              <a:t>unique</a:t>
            </a:r>
            <a:r>
              <a:rPr spc="-110" dirty="0"/>
              <a:t> </a:t>
            </a:r>
            <a:r>
              <a:rPr spc="-160" dirty="0"/>
              <a:t>IDs</a:t>
            </a:r>
            <a:r>
              <a:rPr spc="-114" dirty="0"/>
              <a:t> </a:t>
            </a:r>
            <a:r>
              <a:rPr spc="-15" dirty="0"/>
              <a:t>from </a:t>
            </a:r>
            <a:r>
              <a:rPr spc="-1060" dirty="0"/>
              <a:t> </a:t>
            </a:r>
            <a:r>
              <a:rPr spc="-35" dirty="0"/>
              <a:t>your </a:t>
            </a:r>
            <a:r>
              <a:rPr spc="-95" dirty="0"/>
              <a:t>data. </a:t>
            </a:r>
            <a:r>
              <a:rPr spc="-40" dirty="0"/>
              <a:t>Understanding </a:t>
            </a:r>
            <a:r>
              <a:rPr spc="-35" dirty="0"/>
              <a:t>how </a:t>
            </a:r>
            <a:r>
              <a:rPr spc="40" dirty="0"/>
              <a:t>to </a:t>
            </a:r>
            <a:r>
              <a:rPr spc="10" dirty="0"/>
              <a:t>efficiently </a:t>
            </a:r>
            <a:r>
              <a:rPr spc="-30" dirty="0"/>
              <a:t>render </a:t>
            </a:r>
            <a:r>
              <a:rPr spc="-10" dirty="0"/>
              <a:t>lists </a:t>
            </a:r>
            <a:r>
              <a:rPr spc="-40" dirty="0"/>
              <a:t>and </a:t>
            </a:r>
            <a:r>
              <a:rPr spc="-95" dirty="0"/>
              <a:t>assign </a:t>
            </a:r>
            <a:r>
              <a:rPr spc="-125" dirty="0"/>
              <a:t>keys </a:t>
            </a:r>
            <a:r>
              <a:rPr spc="-45" dirty="0"/>
              <a:t>is </a:t>
            </a:r>
            <a:r>
              <a:rPr spc="-25" dirty="0"/>
              <a:t>vital </a:t>
            </a:r>
            <a:r>
              <a:rPr spc="35" dirty="0"/>
              <a:t>for </a:t>
            </a:r>
            <a:r>
              <a:rPr spc="-1060" dirty="0"/>
              <a:t> </a:t>
            </a:r>
            <a:r>
              <a:rPr spc="-25" dirty="0"/>
              <a:t>performance</a:t>
            </a:r>
            <a:r>
              <a:rPr spc="-325" dirty="0"/>
              <a:t> </a:t>
            </a:r>
            <a:r>
              <a:rPr spc="-40" dirty="0"/>
              <a:t>and</a:t>
            </a:r>
            <a:r>
              <a:rPr spc="-320" dirty="0"/>
              <a:t> </a:t>
            </a:r>
            <a:r>
              <a:rPr spc="20" dirty="0"/>
              <a:t>correct</a:t>
            </a:r>
            <a:r>
              <a:rPr spc="-325" dirty="0"/>
              <a:t> </a:t>
            </a:r>
            <a:r>
              <a:rPr spc="-55" dirty="0"/>
              <a:t>rendering</a:t>
            </a:r>
            <a:r>
              <a:rPr spc="-320" dirty="0"/>
              <a:t> </a:t>
            </a:r>
            <a:r>
              <a:rPr spc="65" dirty="0"/>
              <a:t>of</a:t>
            </a:r>
            <a:r>
              <a:rPr spc="-325" dirty="0"/>
              <a:t> </a:t>
            </a:r>
            <a:r>
              <a:rPr spc="-40" dirty="0"/>
              <a:t>dynamic</a:t>
            </a:r>
            <a:r>
              <a:rPr spc="-320" dirty="0"/>
              <a:t> </a:t>
            </a:r>
            <a:r>
              <a:rPr spc="-40" dirty="0"/>
              <a:t>data</a:t>
            </a:r>
            <a:r>
              <a:rPr spc="-325" dirty="0"/>
              <a:t> </a:t>
            </a:r>
            <a:r>
              <a:rPr spc="-30" dirty="0"/>
              <a:t>in</a:t>
            </a:r>
            <a:r>
              <a:rPr spc="-320" dirty="0"/>
              <a:t> </a:t>
            </a:r>
            <a:r>
              <a:rPr spc="-30" dirty="0"/>
              <a:t>React</a:t>
            </a:r>
            <a:r>
              <a:rPr spc="-325" dirty="0"/>
              <a:t> </a:t>
            </a:r>
            <a:r>
              <a:rPr spc="-30" dirty="0"/>
              <a:t>applications.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59855">
              <a:lnSpc>
                <a:spcPct val="100000"/>
              </a:lnSpc>
              <a:spcBef>
                <a:spcPts val="100"/>
              </a:spcBef>
            </a:pPr>
            <a:r>
              <a:rPr spc="-550" dirty="0"/>
              <a:t>L</a:t>
            </a:r>
            <a:r>
              <a:rPr spc="-484" dirty="0"/>
              <a:t>i</a:t>
            </a:r>
            <a:r>
              <a:rPr spc="-894" dirty="0"/>
              <a:t>s</a:t>
            </a:r>
            <a:r>
              <a:rPr spc="-350" dirty="0"/>
              <a:t>t</a:t>
            </a:r>
            <a:r>
              <a:rPr spc="-890" dirty="0"/>
              <a:t>s</a:t>
            </a:r>
            <a:r>
              <a:rPr spc="-980" dirty="0"/>
              <a:t> </a:t>
            </a:r>
            <a:r>
              <a:rPr spc="-930" dirty="0"/>
              <a:t>a</a:t>
            </a:r>
            <a:r>
              <a:rPr spc="-760" dirty="0"/>
              <a:t>n</a:t>
            </a:r>
            <a:r>
              <a:rPr spc="-495" dirty="0"/>
              <a:t>d</a:t>
            </a:r>
            <a:r>
              <a:rPr spc="-980" dirty="0"/>
              <a:t> </a:t>
            </a:r>
            <a:r>
              <a:rPr spc="-1030" dirty="0"/>
              <a:t>K</a:t>
            </a:r>
            <a:r>
              <a:rPr spc="-730" dirty="0"/>
              <a:t>e</a:t>
            </a:r>
            <a:r>
              <a:rPr spc="-675" dirty="0"/>
              <a:t>y</a:t>
            </a:r>
            <a:r>
              <a:rPr spc="-890" dirty="0"/>
              <a:t>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956</Words>
  <Application>Microsoft Office PowerPoint</Application>
  <PresentationFormat>Custom</PresentationFormat>
  <Paragraphs>22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Setting Up React  Environment</vt:lpstr>
      <vt:lpstr>React Components</vt:lpstr>
      <vt:lpstr>JSX</vt:lpstr>
      <vt:lpstr>State and Props</vt:lpstr>
      <vt:lpstr>Lifecycle Methods</vt:lpstr>
      <vt:lpstr>Handling  Events</vt:lpstr>
      <vt:lpstr>Conditional Rendering</vt:lpstr>
      <vt:lpstr>Lists and Keys</vt:lpstr>
      <vt:lpstr>Introduction to  Hooks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 a little bit of body text</dc:title>
  <dc:creator>PEASx Official</dc:creator>
  <cp:keywords>DAGGmxGOawQ,BAD-wHAHrl0</cp:keywords>
  <cp:lastModifiedBy>DATA-M1</cp:lastModifiedBy>
  <cp:revision>1</cp:revision>
  <dcterms:created xsi:type="dcterms:W3CDTF">2024-05-29T13:23:11Z</dcterms:created>
  <dcterms:modified xsi:type="dcterms:W3CDTF">2024-05-29T13:24:20Z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2024-05-29T00:00:00Z</vt:filetime>
  </property>
  <property fmtid="{D5CDD505-2E9C-101B-9397-08002B2CF9AE}" pid="3" name="Creator">
    <vt:lpwstr>Canva</vt:lpwstr>
  </property>
  <property fmtid="{D5CDD505-2E9C-101B-9397-08002B2CF9AE}" pid="4" name="LastSaved">
    <vt:filetime>2024-05-29T00:00:00Z</vt:filetime>
  </property>
</Properties>
</file>