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8288000" cy="10287000"/>
  <p:notesSz cx="18288000" cy="10287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594" y="-10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5/29/2024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200" b="1" i="0">
                <a:solidFill>
                  <a:schemeClr val="tx1"/>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sz="3400" b="0" i="0">
                <a:solidFill>
                  <a:schemeClr val="tx1"/>
                </a:solidFill>
                <a:latin typeface="Verdana"/>
                <a:cs typeface="Verdan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5/29/2024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200" b="1" i="0">
                <a:solidFill>
                  <a:schemeClr val="tx1"/>
                </a:solidFill>
                <a:latin typeface="Verdana"/>
                <a:cs typeface="Verdana"/>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5/29/2024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898709" y="5040640"/>
            <a:ext cx="9931650" cy="5212069"/>
          </a:xfrm>
          <a:prstGeom prst="rect">
            <a:avLst/>
          </a:prstGeom>
        </p:spPr>
      </p:pic>
      <p:sp>
        <p:nvSpPr>
          <p:cNvPr id="2" name="Holder 2"/>
          <p:cNvSpPr>
            <a:spLocks noGrp="1"/>
          </p:cNvSpPr>
          <p:nvPr>
            <p:ph type="title"/>
          </p:nvPr>
        </p:nvSpPr>
        <p:spPr/>
        <p:txBody>
          <a:bodyPr lIns="0" tIns="0" rIns="0" bIns="0"/>
          <a:lstStyle>
            <a:lvl1pPr>
              <a:defRPr sz="9200" b="1" i="0">
                <a:solidFill>
                  <a:schemeClr val="tx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5/29/2024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391649" cy="5670640"/>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5/29/2024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4247" y="334575"/>
            <a:ext cx="18099504" cy="4705985"/>
          </a:xfrm>
          <a:prstGeom prst="rect">
            <a:avLst/>
          </a:prstGeom>
        </p:spPr>
        <p:txBody>
          <a:bodyPr wrap="square" lIns="0" tIns="0" rIns="0" bIns="0">
            <a:spAutoFit/>
          </a:bodyPr>
          <a:lstStyle>
            <a:lvl1pPr>
              <a:defRPr sz="9200" b="1" i="0">
                <a:solidFill>
                  <a:schemeClr val="tx1"/>
                </a:solidFill>
                <a:latin typeface="Verdana"/>
                <a:cs typeface="Verdana"/>
              </a:defRPr>
            </a:lvl1pPr>
          </a:lstStyle>
          <a:p>
            <a:endParaRPr/>
          </a:p>
        </p:txBody>
      </p:sp>
      <p:sp>
        <p:nvSpPr>
          <p:cNvPr id="3" name="Holder 3"/>
          <p:cNvSpPr>
            <a:spLocks noGrp="1"/>
          </p:cNvSpPr>
          <p:nvPr>
            <p:ph type="body" idx="1"/>
          </p:nvPr>
        </p:nvSpPr>
        <p:spPr>
          <a:xfrm>
            <a:off x="501650" y="4495222"/>
            <a:ext cx="17284700" cy="3625850"/>
          </a:xfrm>
          <a:prstGeom prst="rect">
            <a:avLst/>
          </a:prstGeom>
        </p:spPr>
        <p:txBody>
          <a:bodyPr wrap="square" lIns="0" tIns="0" rIns="0" bIns="0">
            <a:spAutoFit/>
          </a:bodyPr>
          <a:lstStyle>
            <a:lvl1pPr>
              <a:defRPr sz="3400" b="0" i="0">
                <a:solidFill>
                  <a:schemeClr val="tx1"/>
                </a:solidFill>
                <a:latin typeface="Verdana"/>
                <a:cs typeface="Verdana"/>
              </a:defRPr>
            </a:lvl1pPr>
          </a:lstStyle>
          <a:p>
            <a:endParaRPr/>
          </a:p>
        </p:txBody>
      </p:sp>
      <p:sp>
        <p:nvSpPr>
          <p:cNvPr id="4" name="Holder 4"/>
          <p:cNvSpPr>
            <a:spLocks noGrp="1"/>
          </p:cNvSpPr>
          <p:nvPr>
            <p:ph type="ftr" sz="quarter" idx="5"/>
          </p:nvPr>
        </p:nvSpPr>
        <p:spPr>
          <a:xfrm>
            <a:off x="6217920" y="9566910"/>
            <a:ext cx="5852160" cy="5143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5/29/2024</a:t>
            </a:fld>
            <a:endParaRPr lang="en-US"/>
          </a:p>
        </p:txBody>
      </p:sp>
      <p:sp>
        <p:nvSpPr>
          <p:cNvPr id="6" name="Holder 6"/>
          <p:cNvSpPr>
            <a:spLocks noGrp="1"/>
          </p:cNvSpPr>
          <p:nvPr>
            <p:ph type="sldNum" sz="quarter" idx="7"/>
          </p:nvPr>
        </p:nvSpPr>
        <p:spPr>
          <a:xfrm>
            <a:off x="13167361" y="9566910"/>
            <a:ext cx="4206240" cy="5143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428627"/>
            <a:ext cx="11811000" cy="9858375"/>
            <a:chOff x="0" y="428627"/>
            <a:chExt cx="11811000" cy="9858375"/>
          </a:xfrm>
        </p:grpSpPr>
        <p:pic>
          <p:nvPicPr>
            <p:cNvPr id="3" name="object 3"/>
            <p:cNvPicPr/>
            <p:nvPr/>
          </p:nvPicPr>
          <p:blipFill>
            <a:blip r:embed="rId2" cstate="print"/>
            <a:stretch>
              <a:fillRect/>
            </a:stretch>
          </p:blipFill>
          <p:spPr>
            <a:xfrm>
              <a:off x="0" y="428627"/>
              <a:ext cx="11810999" cy="1514474"/>
            </a:xfrm>
            <a:prstGeom prst="rect">
              <a:avLst/>
            </a:prstGeom>
          </p:spPr>
        </p:pic>
        <p:pic>
          <p:nvPicPr>
            <p:cNvPr id="4" name="object 4"/>
            <p:cNvPicPr/>
            <p:nvPr/>
          </p:nvPicPr>
          <p:blipFill>
            <a:blip r:embed="rId3" cstate="print"/>
            <a:stretch>
              <a:fillRect/>
            </a:stretch>
          </p:blipFill>
          <p:spPr>
            <a:xfrm>
              <a:off x="0" y="1510354"/>
              <a:ext cx="2988420" cy="8776645"/>
            </a:xfrm>
            <a:prstGeom prst="rect">
              <a:avLst/>
            </a:prstGeom>
          </p:spPr>
        </p:pic>
      </p:grpSp>
      <p:sp>
        <p:nvSpPr>
          <p:cNvPr id="5" name="object 5"/>
          <p:cNvSpPr txBox="1">
            <a:spLocks noGrp="1"/>
          </p:cNvSpPr>
          <p:nvPr>
            <p:ph type="title"/>
          </p:nvPr>
        </p:nvSpPr>
        <p:spPr>
          <a:xfrm>
            <a:off x="3981707" y="2226998"/>
            <a:ext cx="11639550" cy="1244600"/>
          </a:xfrm>
          <a:prstGeom prst="rect">
            <a:avLst/>
          </a:prstGeom>
        </p:spPr>
        <p:txBody>
          <a:bodyPr vert="horz" wrap="square" lIns="0" tIns="12700" rIns="0" bIns="0" rtlCol="0">
            <a:spAutoFit/>
          </a:bodyPr>
          <a:lstStyle/>
          <a:p>
            <a:pPr marL="12700">
              <a:lnSpc>
                <a:spcPct val="100000"/>
              </a:lnSpc>
              <a:spcBef>
                <a:spcPts val="100"/>
              </a:spcBef>
            </a:pPr>
            <a:r>
              <a:rPr sz="8000" spc="-1255" dirty="0">
                <a:latin typeface="Tahoma"/>
                <a:cs typeface="Tahoma"/>
              </a:rPr>
              <a:t>I</a:t>
            </a:r>
            <a:r>
              <a:rPr sz="8000" spc="-80" dirty="0">
                <a:latin typeface="Tahoma"/>
                <a:cs typeface="Tahoma"/>
              </a:rPr>
              <a:t>n</a:t>
            </a:r>
            <a:r>
              <a:rPr sz="8000" spc="15" dirty="0">
                <a:latin typeface="Tahoma"/>
                <a:cs typeface="Tahoma"/>
              </a:rPr>
              <a:t>t</a:t>
            </a:r>
            <a:r>
              <a:rPr sz="8000" spc="-95" dirty="0">
                <a:latin typeface="Tahoma"/>
                <a:cs typeface="Tahoma"/>
              </a:rPr>
              <a:t>r</a:t>
            </a:r>
            <a:r>
              <a:rPr sz="8000" spc="65" dirty="0">
                <a:latin typeface="Tahoma"/>
                <a:cs typeface="Tahoma"/>
              </a:rPr>
              <a:t>o</a:t>
            </a:r>
            <a:r>
              <a:rPr sz="8000" spc="120" dirty="0">
                <a:latin typeface="Tahoma"/>
                <a:cs typeface="Tahoma"/>
              </a:rPr>
              <a:t>d</a:t>
            </a:r>
            <a:r>
              <a:rPr sz="8000" spc="-145" dirty="0">
                <a:latin typeface="Tahoma"/>
                <a:cs typeface="Tahoma"/>
              </a:rPr>
              <a:t>u</a:t>
            </a:r>
            <a:r>
              <a:rPr sz="8000" spc="215" dirty="0">
                <a:latin typeface="Tahoma"/>
                <a:cs typeface="Tahoma"/>
              </a:rPr>
              <a:t>c</a:t>
            </a:r>
            <a:r>
              <a:rPr sz="8000" spc="15" dirty="0">
                <a:latin typeface="Tahoma"/>
                <a:cs typeface="Tahoma"/>
              </a:rPr>
              <a:t>t</a:t>
            </a:r>
            <a:r>
              <a:rPr sz="8000" spc="-100" dirty="0">
                <a:latin typeface="Tahoma"/>
                <a:cs typeface="Tahoma"/>
              </a:rPr>
              <a:t>i</a:t>
            </a:r>
            <a:r>
              <a:rPr sz="8000" spc="65" dirty="0">
                <a:latin typeface="Tahoma"/>
                <a:cs typeface="Tahoma"/>
              </a:rPr>
              <a:t>o</a:t>
            </a:r>
            <a:r>
              <a:rPr sz="8000" spc="-75" dirty="0">
                <a:latin typeface="Tahoma"/>
                <a:cs typeface="Tahoma"/>
              </a:rPr>
              <a:t>n</a:t>
            </a:r>
            <a:r>
              <a:rPr sz="8000" spc="-459" dirty="0">
                <a:latin typeface="Tahoma"/>
                <a:cs typeface="Tahoma"/>
              </a:rPr>
              <a:t> </a:t>
            </a:r>
            <a:r>
              <a:rPr sz="8000" spc="15" dirty="0">
                <a:latin typeface="Tahoma"/>
                <a:cs typeface="Tahoma"/>
              </a:rPr>
              <a:t>t</a:t>
            </a:r>
            <a:r>
              <a:rPr sz="8000" spc="70" dirty="0">
                <a:latin typeface="Tahoma"/>
                <a:cs typeface="Tahoma"/>
              </a:rPr>
              <a:t>o</a:t>
            </a:r>
            <a:r>
              <a:rPr sz="8000" spc="-459" dirty="0">
                <a:latin typeface="Tahoma"/>
                <a:cs typeface="Tahoma"/>
              </a:rPr>
              <a:t> </a:t>
            </a:r>
            <a:r>
              <a:rPr sz="8000" spc="90" dirty="0">
                <a:latin typeface="Tahoma"/>
                <a:cs typeface="Tahoma"/>
              </a:rPr>
              <a:t>N</a:t>
            </a:r>
            <a:r>
              <a:rPr sz="8000" spc="65" dirty="0">
                <a:latin typeface="Tahoma"/>
                <a:cs typeface="Tahoma"/>
              </a:rPr>
              <a:t>o</a:t>
            </a:r>
            <a:r>
              <a:rPr sz="8000" spc="120" dirty="0">
                <a:latin typeface="Tahoma"/>
                <a:cs typeface="Tahoma"/>
              </a:rPr>
              <a:t>d</a:t>
            </a:r>
            <a:r>
              <a:rPr sz="8000" spc="-75" dirty="0">
                <a:latin typeface="Tahoma"/>
                <a:cs typeface="Tahoma"/>
              </a:rPr>
              <a:t>e</a:t>
            </a:r>
            <a:r>
              <a:rPr sz="8000" spc="-300" dirty="0">
                <a:latin typeface="Tahoma"/>
                <a:cs typeface="Tahoma"/>
              </a:rPr>
              <a:t>.</a:t>
            </a:r>
            <a:r>
              <a:rPr sz="8000" spc="-590" dirty="0">
                <a:latin typeface="Tahoma"/>
                <a:cs typeface="Tahoma"/>
              </a:rPr>
              <a:t>j</a:t>
            </a:r>
            <a:r>
              <a:rPr sz="8000" spc="-145" dirty="0">
                <a:latin typeface="Tahoma"/>
                <a:cs typeface="Tahoma"/>
              </a:rPr>
              <a:t>s</a:t>
            </a:r>
            <a:endParaRPr sz="8000">
              <a:latin typeface="Tahoma"/>
              <a:cs typeface="Tahoma"/>
            </a:endParaRPr>
          </a:p>
        </p:txBody>
      </p:sp>
      <p:sp>
        <p:nvSpPr>
          <p:cNvPr id="6" name="object 6"/>
          <p:cNvSpPr txBox="1"/>
          <p:nvPr/>
        </p:nvSpPr>
        <p:spPr>
          <a:xfrm>
            <a:off x="4098505" y="3896795"/>
            <a:ext cx="13585190" cy="5597525"/>
          </a:xfrm>
          <a:prstGeom prst="rect">
            <a:avLst/>
          </a:prstGeom>
        </p:spPr>
        <p:txBody>
          <a:bodyPr vert="horz" wrap="square" lIns="0" tIns="11430" rIns="0" bIns="0" rtlCol="0">
            <a:spAutoFit/>
          </a:bodyPr>
          <a:lstStyle/>
          <a:p>
            <a:pPr marL="12700" marR="5080" indent="107950">
              <a:lnSpc>
                <a:spcPct val="117800"/>
              </a:lnSpc>
              <a:spcBef>
                <a:spcPts val="90"/>
              </a:spcBef>
            </a:pPr>
            <a:r>
              <a:rPr sz="3450" spc="65" dirty="0">
                <a:latin typeface="Verdana"/>
                <a:cs typeface="Verdana"/>
              </a:rPr>
              <a:t>N</a:t>
            </a:r>
            <a:r>
              <a:rPr sz="3450" spc="55" dirty="0">
                <a:latin typeface="Verdana"/>
                <a:cs typeface="Verdana"/>
              </a:rPr>
              <a:t>o</a:t>
            </a:r>
            <a:r>
              <a:rPr sz="3450" spc="85" dirty="0">
                <a:latin typeface="Verdana"/>
                <a:cs typeface="Verdana"/>
              </a:rPr>
              <a:t>d</a:t>
            </a:r>
            <a:r>
              <a:rPr sz="3450" spc="-60" dirty="0">
                <a:latin typeface="Verdana"/>
                <a:cs typeface="Verdana"/>
              </a:rPr>
              <a:t>e</a:t>
            </a:r>
            <a:r>
              <a:rPr sz="3450" spc="-340" dirty="0">
                <a:latin typeface="Verdana"/>
                <a:cs typeface="Verdana"/>
              </a:rPr>
              <a:t>.</a:t>
            </a:r>
            <a:r>
              <a:rPr sz="3450" spc="-260" dirty="0">
                <a:latin typeface="Verdana"/>
                <a:cs typeface="Verdana"/>
              </a:rPr>
              <a:t>j</a:t>
            </a:r>
            <a:r>
              <a:rPr sz="3450" spc="-65" dirty="0">
                <a:latin typeface="Verdana"/>
                <a:cs typeface="Verdana"/>
              </a:rPr>
              <a:t>s</a:t>
            </a:r>
            <a:r>
              <a:rPr sz="3450" spc="-360" dirty="0">
                <a:latin typeface="Verdana"/>
                <a:cs typeface="Verdana"/>
              </a:rPr>
              <a:t> </a:t>
            </a:r>
            <a:r>
              <a:rPr sz="3450" spc="-20" dirty="0">
                <a:latin typeface="Verdana"/>
                <a:cs typeface="Verdana"/>
              </a:rPr>
              <a:t>i</a:t>
            </a:r>
            <a:r>
              <a:rPr sz="3450" spc="-65" dirty="0">
                <a:latin typeface="Verdana"/>
                <a:cs typeface="Verdana"/>
              </a:rPr>
              <a:t>s</a:t>
            </a:r>
            <a:r>
              <a:rPr sz="3450" spc="-360" dirty="0">
                <a:latin typeface="Verdana"/>
                <a:cs typeface="Verdana"/>
              </a:rPr>
              <a:t> </a:t>
            </a:r>
            <a:r>
              <a:rPr sz="3450" spc="-140" dirty="0">
                <a:latin typeface="Verdana"/>
                <a:cs typeface="Verdana"/>
              </a:rPr>
              <a:t>a</a:t>
            </a:r>
            <a:r>
              <a:rPr sz="3450" spc="-25" dirty="0">
                <a:latin typeface="Verdana"/>
                <a:cs typeface="Verdana"/>
              </a:rPr>
              <a:t>n</a:t>
            </a:r>
            <a:r>
              <a:rPr sz="3450" spc="-360" dirty="0">
                <a:latin typeface="Verdana"/>
                <a:cs typeface="Verdana"/>
              </a:rPr>
              <a:t> </a:t>
            </a:r>
            <a:r>
              <a:rPr sz="3450" spc="55" dirty="0">
                <a:latin typeface="Verdana"/>
                <a:cs typeface="Verdana"/>
              </a:rPr>
              <a:t>o</a:t>
            </a:r>
            <a:r>
              <a:rPr sz="3450" spc="85" dirty="0">
                <a:latin typeface="Verdana"/>
                <a:cs typeface="Verdana"/>
              </a:rPr>
              <a:t>p</a:t>
            </a:r>
            <a:r>
              <a:rPr sz="3450" spc="-60" dirty="0">
                <a:latin typeface="Verdana"/>
                <a:cs typeface="Verdana"/>
              </a:rPr>
              <a:t>e</a:t>
            </a:r>
            <a:r>
              <a:rPr sz="3450" spc="-30" dirty="0">
                <a:latin typeface="Verdana"/>
                <a:cs typeface="Verdana"/>
              </a:rPr>
              <a:t>n</a:t>
            </a:r>
            <a:r>
              <a:rPr sz="3450" spc="-250" dirty="0">
                <a:latin typeface="Verdana"/>
                <a:cs typeface="Verdana"/>
              </a:rPr>
              <a:t>-</a:t>
            </a:r>
            <a:r>
              <a:rPr sz="3450" spc="-65" dirty="0">
                <a:latin typeface="Verdana"/>
                <a:cs typeface="Verdana"/>
              </a:rPr>
              <a:t>s</a:t>
            </a:r>
            <a:r>
              <a:rPr sz="3450" spc="55" dirty="0">
                <a:latin typeface="Verdana"/>
                <a:cs typeface="Verdana"/>
              </a:rPr>
              <a:t>o</a:t>
            </a:r>
            <a:r>
              <a:rPr sz="3450" spc="-60" dirty="0">
                <a:latin typeface="Verdana"/>
                <a:cs typeface="Verdana"/>
              </a:rPr>
              <a:t>u</a:t>
            </a:r>
            <a:r>
              <a:rPr sz="3450" spc="-25" dirty="0">
                <a:latin typeface="Verdana"/>
                <a:cs typeface="Verdana"/>
              </a:rPr>
              <a:t>r</a:t>
            </a:r>
            <a:r>
              <a:rPr sz="3450" spc="130" dirty="0">
                <a:latin typeface="Verdana"/>
                <a:cs typeface="Verdana"/>
              </a:rPr>
              <a:t>c</a:t>
            </a:r>
            <a:r>
              <a:rPr sz="3450" spc="-60" dirty="0">
                <a:latin typeface="Verdana"/>
                <a:cs typeface="Verdana"/>
              </a:rPr>
              <a:t>e</a:t>
            </a:r>
            <a:r>
              <a:rPr sz="3450" spc="-335" dirty="0">
                <a:latin typeface="Verdana"/>
                <a:cs typeface="Verdana"/>
              </a:rPr>
              <a:t>,</a:t>
            </a:r>
            <a:r>
              <a:rPr sz="3450" spc="-360" dirty="0">
                <a:latin typeface="Verdana"/>
                <a:cs typeface="Verdana"/>
              </a:rPr>
              <a:t> </a:t>
            </a:r>
            <a:r>
              <a:rPr sz="3450" spc="130" dirty="0">
                <a:latin typeface="Verdana"/>
                <a:cs typeface="Verdana"/>
              </a:rPr>
              <a:t>c</a:t>
            </a:r>
            <a:r>
              <a:rPr sz="3450" spc="-25" dirty="0">
                <a:latin typeface="Verdana"/>
                <a:cs typeface="Verdana"/>
              </a:rPr>
              <a:t>r</a:t>
            </a:r>
            <a:r>
              <a:rPr sz="3450" spc="55" dirty="0">
                <a:latin typeface="Verdana"/>
                <a:cs typeface="Verdana"/>
              </a:rPr>
              <a:t>o</a:t>
            </a:r>
            <a:r>
              <a:rPr sz="3450" spc="-65" dirty="0">
                <a:latin typeface="Verdana"/>
                <a:cs typeface="Verdana"/>
              </a:rPr>
              <a:t>ss</a:t>
            </a:r>
            <a:r>
              <a:rPr sz="3450" spc="-250" dirty="0">
                <a:latin typeface="Verdana"/>
                <a:cs typeface="Verdana"/>
              </a:rPr>
              <a:t>-</a:t>
            </a:r>
            <a:r>
              <a:rPr sz="3450" spc="85" dirty="0">
                <a:latin typeface="Verdana"/>
                <a:cs typeface="Verdana"/>
              </a:rPr>
              <a:t>p</a:t>
            </a:r>
            <a:r>
              <a:rPr sz="3450" spc="70" dirty="0">
                <a:latin typeface="Verdana"/>
                <a:cs typeface="Verdana"/>
              </a:rPr>
              <a:t>l</a:t>
            </a:r>
            <a:r>
              <a:rPr sz="3450" spc="-140" dirty="0">
                <a:latin typeface="Verdana"/>
                <a:cs typeface="Verdana"/>
              </a:rPr>
              <a:t>a</a:t>
            </a:r>
            <a:r>
              <a:rPr sz="3450" spc="70" dirty="0">
                <a:latin typeface="Verdana"/>
                <a:cs typeface="Verdana"/>
              </a:rPr>
              <a:t>t</a:t>
            </a:r>
            <a:r>
              <a:rPr sz="3450" spc="120" dirty="0">
                <a:latin typeface="Verdana"/>
                <a:cs typeface="Verdana"/>
              </a:rPr>
              <a:t>f</a:t>
            </a:r>
            <a:r>
              <a:rPr sz="3450" spc="55" dirty="0">
                <a:latin typeface="Verdana"/>
                <a:cs typeface="Verdana"/>
              </a:rPr>
              <a:t>o</a:t>
            </a:r>
            <a:r>
              <a:rPr sz="3450" spc="-25" dirty="0">
                <a:latin typeface="Verdana"/>
                <a:cs typeface="Verdana"/>
              </a:rPr>
              <a:t>r</a:t>
            </a:r>
            <a:r>
              <a:rPr sz="3450" spc="-160" dirty="0">
                <a:latin typeface="Verdana"/>
                <a:cs typeface="Verdana"/>
              </a:rPr>
              <a:t>m</a:t>
            </a:r>
            <a:r>
              <a:rPr sz="3450" spc="-360" dirty="0">
                <a:latin typeface="Verdana"/>
                <a:cs typeface="Verdana"/>
              </a:rPr>
              <a:t> </a:t>
            </a:r>
            <a:r>
              <a:rPr sz="3450" spc="-25" dirty="0">
                <a:latin typeface="Verdana"/>
                <a:cs typeface="Verdana"/>
              </a:rPr>
              <a:t>r</a:t>
            </a:r>
            <a:r>
              <a:rPr sz="3450" spc="-60" dirty="0">
                <a:latin typeface="Verdana"/>
                <a:cs typeface="Verdana"/>
              </a:rPr>
              <a:t>u</a:t>
            </a:r>
            <a:r>
              <a:rPr sz="3450" spc="-30" dirty="0">
                <a:latin typeface="Verdana"/>
                <a:cs typeface="Verdana"/>
              </a:rPr>
              <a:t>n</a:t>
            </a:r>
            <a:r>
              <a:rPr sz="3450" spc="70" dirty="0">
                <a:latin typeface="Verdana"/>
                <a:cs typeface="Verdana"/>
              </a:rPr>
              <a:t>t</a:t>
            </a:r>
            <a:r>
              <a:rPr sz="3450" spc="-20" dirty="0">
                <a:latin typeface="Verdana"/>
                <a:cs typeface="Verdana"/>
              </a:rPr>
              <a:t>i</a:t>
            </a:r>
            <a:r>
              <a:rPr sz="3450" spc="-165" dirty="0">
                <a:latin typeface="Verdana"/>
                <a:cs typeface="Verdana"/>
              </a:rPr>
              <a:t>m</a:t>
            </a:r>
            <a:r>
              <a:rPr sz="3450" spc="-40" dirty="0">
                <a:latin typeface="Verdana"/>
                <a:cs typeface="Verdana"/>
              </a:rPr>
              <a:t>e  </a:t>
            </a:r>
            <a:r>
              <a:rPr sz="3450" spc="-30" dirty="0">
                <a:latin typeface="Verdana"/>
                <a:cs typeface="Verdana"/>
              </a:rPr>
              <a:t>environment </a:t>
            </a:r>
            <a:r>
              <a:rPr sz="3450" spc="-10" dirty="0">
                <a:latin typeface="Verdana"/>
                <a:cs typeface="Verdana"/>
              </a:rPr>
              <a:t>that </a:t>
            </a:r>
            <a:r>
              <a:rPr sz="3450" spc="-50" dirty="0">
                <a:latin typeface="Verdana"/>
                <a:cs typeface="Verdana"/>
              </a:rPr>
              <a:t>executes </a:t>
            </a:r>
            <a:r>
              <a:rPr sz="3450" dirty="0">
                <a:latin typeface="Verdana"/>
                <a:cs typeface="Verdana"/>
              </a:rPr>
              <a:t>JavaScript </a:t>
            </a:r>
            <a:r>
              <a:rPr sz="3450" spc="15" dirty="0">
                <a:latin typeface="Verdana"/>
                <a:cs typeface="Verdana"/>
              </a:rPr>
              <a:t>on </a:t>
            </a:r>
            <a:r>
              <a:rPr sz="3450" spc="-5" dirty="0">
                <a:latin typeface="Verdana"/>
                <a:cs typeface="Verdana"/>
              </a:rPr>
              <a:t>the </a:t>
            </a:r>
            <a:r>
              <a:rPr sz="3450" spc="-50" dirty="0">
                <a:latin typeface="Verdana"/>
                <a:cs typeface="Verdana"/>
              </a:rPr>
              <a:t>server </a:t>
            </a:r>
            <a:r>
              <a:rPr sz="3450" spc="-80" dirty="0">
                <a:latin typeface="Verdana"/>
                <a:cs typeface="Verdana"/>
              </a:rPr>
              <a:t>side. </a:t>
            </a:r>
            <a:r>
              <a:rPr sz="3450" spc="-75" dirty="0">
                <a:latin typeface="Verdana"/>
                <a:cs typeface="Verdana"/>
              </a:rPr>
              <a:t> </a:t>
            </a:r>
            <a:r>
              <a:rPr sz="3450" spc="-15" dirty="0">
                <a:latin typeface="Verdana"/>
                <a:cs typeface="Verdana"/>
              </a:rPr>
              <a:t>Created</a:t>
            </a:r>
            <a:r>
              <a:rPr sz="3450" spc="-360" dirty="0">
                <a:latin typeface="Verdana"/>
                <a:cs typeface="Verdana"/>
              </a:rPr>
              <a:t> </a:t>
            </a:r>
            <a:r>
              <a:rPr sz="3450" spc="10" dirty="0">
                <a:latin typeface="Verdana"/>
                <a:cs typeface="Verdana"/>
              </a:rPr>
              <a:t>by</a:t>
            </a:r>
            <a:r>
              <a:rPr sz="3450" spc="-360" dirty="0">
                <a:latin typeface="Verdana"/>
                <a:cs typeface="Verdana"/>
              </a:rPr>
              <a:t> </a:t>
            </a:r>
            <a:r>
              <a:rPr sz="3450" spc="-85" dirty="0">
                <a:latin typeface="Verdana"/>
                <a:cs typeface="Verdana"/>
              </a:rPr>
              <a:t>Ryan</a:t>
            </a:r>
            <a:r>
              <a:rPr sz="3450" spc="-355" dirty="0">
                <a:latin typeface="Verdana"/>
                <a:cs typeface="Verdana"/>
              </a:rPr>
              <a:t> </a:t>
            </a:r>
            <a:r>
              <a:rPr sz="3450" spc="-30" dirty="0">
                <a:latin typeface="Verdana"/>
                <a:cs typeface="Verdana"/>
              </a:rPr>
              <a:t>Dahl</a:t>
            </a:r>
            <a:r>
              <a:rPr sz="3450" spc="-360" dirty="0">
                <a:latin typeface="Verdana"/>
                <a:cs typeface="Verdana"/>
              </a:rPr>
              <a:t> </a:t>
            </a:r>
            <a:r>
              <a:rPr sz="3450" spc="-20" dirty="0">
                <a:latin typeface="Verdana"/>
                <a:cs typeface="Verdana"/>
              </a:rPr>
              <a:t>in</a:t>
            </a:r>
            <a:r>
              <a:rPr sz="3450" spc="-355" dirty="0">
                <a:latin typeface="Verdana"/>
                <a:cs typeface="Verdana"/>
              </a:rPr>
              <a:t> </a:t>
            </a:r>
            <a:r>
              <a:rPr sz="3450" spc="-20" dirty="0">
                <a:latin typeface="Verdana"/>
                <a:cs typeface="Verdana"/>
              </a:rPr>
              <a:t>2009,</a:t>
            </a:r>
            <a:r>
              <a:rPr sz="3450" spc="-360" dirty="0">
                <a:latin typeface="Verdana"/>
                <a:cs typeface="Verdana"/>
              </a:rPr>
              <a:t> </a:t>
            </a:r>
            <a:r>
              <a:rPr sz="3450" spc="-25" dirty="0">
                <a:latin typeface="Verdana"/>
                <a:cs typeface="Verdana"/>
              </a:rPr>
              <a:t>it's</a:t>
            </a:r>
            <a:r>
              <a:rPr sz="3450" spc="-360" dirty="0">
                <a:latin typeface="Verdana"/>
                <a:cs typeface="Verdana"/>
              </a:rPr>
              <a:t> </a:t>
            </a:r>
            <a:r>
              <a:rPr sz="3450" spc="30" dirty="0">
                <a:latin typeface="Verdana"/>
                <a:cs typeface="Verdana"/>
              </a:rPr>
              <a:t>built</a:t>
            </a:r>
            <a:r>
              <a:rPr sz="3450" spc="-355" dirty="0">
                <a:latin typeface="Verdana"/>
                <a:cs typeface="Verdana"/>
              </a:rPr>
              <a:t> </a:t>
            </a:r>
            <a:r>
              <a:rPr sz="3450" spc="15" dirty="0">
                <a:latin typeface="Verdana"/>
                <a:cs typeface="Verdana"/>
              </a:rPr>
              <a:t>on</a:t>
            </a:r>
            <a:r>
              <a:rPr sz="3450" spc="-360" dirty="0">
                <a:latin typeface="Verdana"/>
                <a:cs typeface="Verdana"/>
              </a:rPr>
              <a:t> </a:t>
            </a:r>
            <a:r>
              <a:rPr sz="3450" b="1" spc="-25" dirty="0">
                <a:latin typeface="Tahoma"/>
                <a:cs typeface="Tahoma"/>
              </a:rPr>
              <a:t>Google's</a:t>
            </a:r>
            <a:r>
              <a:rPr sz="3450" b="1" spc="-190" dirty="0">
                <a:latin typeface="Tahoma"/>
                <a:cs typeface="Tahoma"/>
              </a:rPr>
              <a:t> </a:t>
            </a:r>
            <a:r>
              <a:rPr sz="3450" b="1" spc="-20" dirty="0">
                <a:latin typeface="Tahoma"/>
                <a:cs typeface="Tahoma"/>
              </a:rPr>
              <a:t>V8</a:t>
            </a:r>
            <a:r>
              <a:rPr sz="3450" b="1" spc="-185" dirty="0">
                <a:latin typeface="Tahoma"/>
                <a:cs typeface="Tahoma"/>
              </a:rPr>
              <a:t> </a:t>
            </a:r>
            <a:r>
              <a:rPr sz="3450" b="1" spc="-95" dirty="0">
                <a:latin typeface="Tahoma"/>
                <a:cs typeface="Tahoma"/>
              </a:rPr>
              <a:t>engine</a:t>
            </a:r>
            <a:r>
              <a:rPr sz="3450" spc="-95" dirty="0">
                <a:latin typeface="Verdana"/>
                <a:cs typeface="Verdana"/>
              </a:rPr>
              <a:t>. </a:t>
            </a:r>
            <a:r>
              <a:rPr sz="3450" spc="-90" dirty="0">
                <a:latin typeface="Verdana"/>
                <a:cs typeface="Verdana"/>
              </a:rPr>
              <a:t> </a:t>
            </a:r>
            <a:r>
              <a:rPr sz="3450" spc="-75" dirty="0">
                <a:latin typeface="Verdana"/>
                <a:cs typeface="Verdana"/>
              </a:rPr>
              <a:t>Node.js's</a:t>
            </a:r>
            <a:r>
              <a:rPr sz="3450" spc="-360" dirty="0">
                <a:latin typeface="Verdana"/>
                <a:cs typeface="Verdana"/>
              </a:rPr>
              <a:t> </a:t>
            </a:r>
            <a:r>
              <a:rPr sz="3450" spc="-65" dirty="0">
                <a:latin typeface="Verdana"/>
                <a:cs typeface="Verdana"/>
              </a:rPr>
              <a:t>non-blocking,</a:t>
            </a:r>
            <a:r>
              <a:rPr sz="3450" spc="-355" dirty="0">
                <a:latin typeface="Verdana"/>
                <a:cs typeface="Verdana"/>
              </a:rPr>
              <a:t> </a:t>
            </a:r>
            <a:r>
              <a:rPr sz="3450" spc="-40" dirty="0">
                <a:latin typeface="Verdana"/>
                <a:cs typeface="Verdana"/>
              </a:rPr>
              <a:t>event-driven</a:t>
            </a:r>
            <a:r>
              <a:rPr sz="3450" spc="-360" dirty="0">
                <a:latin typeface="Verdana"/>
                <a:cs typeface="Verdana"/>
              </a:rPr>
              <a:t> </a:t>
            </a:r>
            <a:r>
              <a:rPr sz="3450" dirty="0">
                <a:latin typeface="Verdana"/>
                <a:cs typeface="Verdana"/>
              </a:rPr>
              <a:t>architecture</a:t>
            </a:r>
            <a:r>
              <a:rPr sz="3450" spc="-355" dirty="0">
                <a:latin typeface="Verdana"/>
                <a:cs typeface="Verdana"/>
              </a:rPr>
              <a:t> </a:t>
            </a:r>
            <a:r>
              <a:rPr sz="3450" spc="-145" dirty="0">
                <a:latin typeface="Verdana"/>
                <a:cs typeface="Verdana"/>
              </a:rPr>
              <a:t>makes</a:t>
            </a:r>
            <a:r>
              <a:rPr sz="3450" spc="-355" dirty="0">
                <a:latin typeface="Verdana"/>
                <a:cs typeface="Verdana"/>
              </a:rPr>
              <a:t> </a:t>
            </a:r>
            <a:r>
              <a:rPr sz="3450" spc="25" dirty="0">
                <a:latin typeface="Verdana"/>
                <a:cs typeface="Verdana"/>
              </a:rPr>
              <a:t>it</a:t>
            </a:r>
            <a:r>
              <a:rPr sz="3450" spc="-360" dirty="0">
                <a:latin typeface="Verdana"/>
                <a:cs typeface="Verdana"/>
              </a:rPr>
              <a:t> </a:t>
            </a:r>
            <a:r>
              <a:rPr sz="3450" spc="-10" dirty="0">
                <a:latin typeface="Verdana"/>
                <a:cs typeface="Verdana"/>
              </a:rPr>
              <a:t>ideal </a:t>
            </a:r>
            <a:r>
              <a:rPr sz="3450" spc="-1195" dirty="0">
                <a:latin typeface="Verdana"/>
                <a:cs typeface="Verdana"/>
              </a:rPr>
              <a:t> </a:t>
            </a:r>
            <a:r>
              <a:rPr sz="3450" spc="120" dirty="0">
                <a:latin typeface="Verdana"/>
                <a:cs typeface="Verdana"/>
              </a:rPr>
              <a:t>f</a:t>
            </a:r>
            <a:r>
              <a:rPr sz="3450" spc="55" dirty="0">
                <a:latin typeface="Verdana"/>
                <a:cs typeface="Verdana"/>
              </a:rPr>
              <a:t>o</a:t>
            </a:r>
            <a:r>
              <a:rPr sz="3450" spc="-25" dirty="0">
                <a:latin typeface="Verdana"/>
                <a:cs typeface="Verdana"/>
              </a:rPr>
              <a:t>r</a:t>
            </a:r>
            <a:r>
              <a:rPr sz="3450" spc="-360" dirty="0">
                <a:latin typeface="Verdana"/>
                <a:cs typeface="Verdana"/>
              </a:rPr>
              <a:t> </a:t>
            </a:r>
            <a:r>
              <a:rPr sz="3450" spc="-65" dirty="0">
                <a:latin typeface="Verdana"/>
                <a:cs typeface="Verdana"/>
              </a:rPr>
              <a:t>s</a:t>
            </a:r>
            <a:r>
              <a:rPr sz="3450" spc="130" dirty="0">
                <a:latin typeface="Verdana"/>
                <a:cs typeface="Verdana"/>
              </a:rPr>
              <a:t>c</a:t>
            </a:r>
            <a:r>
              <a:rPr sz="3450" spc="-140" dirty="0">
                <a:latin typeface="Verdana"/>
                <a:cs typeface="Verdana"/>
              </a:rPr>
              <a:t>a</a:t>
            </a:r>
            <a:r>
              <a:rPr sz="3450" spc="70" dirty="0">
                <a:latin typeface="Verdana"/>
                <a:cs typeface="Verdana"/>
              </a:rPr>
              <a:t>l</a:t>
            </a:r>
            <a:r>
              <a:rPr sz="3450" spc="-140" dirty="0">
                <a:latin typeface="Verdana"/>
                <a:cs typeface="Verdana"/>
              </a:rPr>
              <a:t>a</a:t>
            </a:r>
            <a:r>
              <a:rPr sz="3450" spc="85" dirty="0">
                <a:latin typeface="Verdana"/>
                <a:cs typeface="Verdana"/>
              </a:rPr>
              <a:t>b</a:t>
            </a:r>
            <a:r>
              <a:rPr sz="3450" spc="70" dirty="0">
                <a:latin typeface="Verdana"/>
                <a:cs typeface="Verdana"/>
              </a:rPr>
              <a:t>l</a:t>
            </a:r>
            <a:r>
              <a:rPr sz="3450" spc="-60" dirty="0">
                <a:latin typeface="Verdana"/>
                <a:cs typeface="Verdana"/>
              </a:rPr>
              <a:t>e</a:t>
            </a:r>
            <a:r>
              <a:rPr sz="3450" spc="-335" dirty="0">
                <a:latin typeface="Verdana"/>
                <a:cs typeface="Verdana"/>
              </a:rPr>
              <a:t>,</a:t>
            </a:r>
            <a:r>
              <a:rPr sz="3450" spc="-360" dirty="0">
                <a:latin typeface="Verdana"/>
                <a:cs typeface="Verdana"/>
              </a:rPr>
              <a:t> </a:t>
            </a:r>
            <a:r>
              <a:rPr sz="3450" spc="-30" dirty="0">
                <a:latin typeface="Verdana"/>
                <a:cs typeface="Verdana"/>
              </a:rPr>
              <a:t>h</a:t>
            </a:r>
            <a:r>
              <a:rPr sz="3450" spc="-20" dirty="0">
                <a:latin typeface="Verdana"/>
                <a:cs typeface="Verdana"/>
              </a:rPr>
              <a:t>i</a:t>
            </a:r>
            <a:r>
              <a:rPr sz="3450" spc="-235" dirty="0">
                <a:latin typeface="Verdana"/>
                <a:cs typeface="Verdana"/>
              </a:rPr>
              <a:t>g</a:t>
            </a:r>
            <a:r>
              <a:rPr sz="3450" spc="-30" dirty="0">
                <a:latin typeface="Verdana"/>
                <a:cs typeface="Verdana"/>
              </a:rPr>
              <a:t>h</a:t>
            </a:r>
            <a:r>
              <a:rPr sz="3450" spc="-250" dirty="0">
                <a:latin typeface="Verdana"/>
                <a:cs typeface="Verdana"/>
              </a:rPr>
              <a:t>-</a:t>
            </a:r>
            <a:r>
              <a:rPr sz="3450" spc="85" dirty="0">
                <a:latin typeface="Verdana"/>
                <a:cs typeface="Verdana"/>
              </a:rPr>
              <a:t>p</a:t>
            </a:r>
            <a:r>
              <a:rPr sz="3450" spc="-60" dirty="0">
                <a:latin typeface="Verdana"/>
                <a:cs typeface="Verdana"/>
              </a:rPr>
              <a:t>e</a:t>
            </a:r>
            <a:r>
              <a:rPr sz="3450" spc="-25" dirty="0">
                <a:latin typeface="Verdana"/>
                <a:cs typeface="Verdana"/>
              </a:rPr>
              <a:t>r</a:t>
            </a:r>
            <a:r>
              <a:rPr sz="3450" spc="120" dirty="0">
                <a:latin typeface="Verdana"/>
                <a:cs typeface="Verdana"/>
              </a:rPr>
              <a:t>f</a:t>
            </a:r>
            <a:r>
              <a:rPr sz="3450" spc="55" dirty="0">
                <a:latin typeface="Verdana"/>
                <a:cs typeface="Verdana"/>
              </a:rPr>
              <a:t>o</a:t>
            </a:r>
            <a:r>
              <a:rPr sz="3450" spc="-25" dirty="0">
                <a:latin typeface="Verdana"/>
                <a:cs typeface="Verdana"/>
              </a:rPr>
              <a:t>r</a:t>
            </a:r>
            <a:r>
              <a:rPr sz="3450" spc="-165" dirty="0">
                <a:latin typeface="Verdana"/>
                <a:cs typeface="Verdana"/>
              </a:rPr>
              <a:t>m</a:t>
            </a:r>
            <a:r>
              <a:rPr sz="3450" spc="-140" dirty="0">
                <a:latin typeface="Verdana"/>
                <a:cs typeface="Verdana"/>
              </a:rPr>
              <a:t>a</a:t>
            </a:r>
            <a:r>
              <a:rPr sz="3450" spc="-30" dirty="0">
                <a:latin typeface="Verdana"/>
                <a:cs typeface="Verdana"/>
              </a:rPr>
              <a:t>n</a:t>
            </a:r>
            <a:r>
              <a:rPr sz="3450" spc="130" dirty="0">
                <a:latin typeface="Verdana"/>
                <a:cs typeface="Verdana"/>
              </a:rPr>
              <a:t>c</a:t>
            </a:r>
            <a:r>
              <a:rPr sz="3450" spc="-55" dirty="0">
                <a:latin typeface="Verdana"/>
                <a:cs typeface="Verdana"/>
              </a:rPr>
              <a:t>e</a:t>
            </a:r>
            <a:r>
              <a:rPr sz="3450" spc="-360" dirty="0">
                <a:latin typeface="Verdana"/>
                <a:cs typeface="Verdana"/>
              </a:rPr>
              <a:t> </a:t>
            </a:r>
            <a:r>
              <a:rPr sz="3450" spc="-140" dirty="0">
                <a:latin typeface="Verdana"/>
                <a:cs typeface="Verdana"/>
              </a:rPr>
              <a:t>a</a:t>
            </a:r>
            <a:r>
              <a:rPr sz="3450" spc="85" dirty="0">
                <a:latin typeface="Verdana"/>
                <a:cs typeface="Verdana"/>
              </a:rPr>
              <a:t>pp</a:t>
            </a:r>
            <a:r>
              <a:rPr sz="3450" spc="70" dirty="0">
                <a:latin typeface="Verdana"/>
                <a:cs typeface="Verdana"/>
              </a:rPr>
              <a:t>l</a:t>
            </a:r>
            <a:r>
              <a:rPr sz="3450" spc="-20" dirty="0">
                <a:latin typeface="Verdana"/>
                <a:cs typeface="Verdana"/>
              </a:rPr>
              <a:t>i</a:t>
            </a:r>
            <a:r>
              <a:rPr sz="3450" spc="130" dirty="0">
                <a:latin typeface="Verdana"/>
                <a:cs typeface="Verdana"/>
              </a:rPr>
              <a:t>c</a:t>
            </a:r>
            <a:r>
              <a:rPr sz="3450" spc="-140" dirty="0">
                <a:latin typeface="Verdana"/>
                <a:cs typeface="Verdana"/>
              </a:rPr>
              <a:t>a</a:t>
            </a:r>
            <a:r>
              <a:rPr sz="3450" spc="70" dirty="0">
                <a:latin typeface="Verdana"/>
                <a:cs typeface="Verdana"/>
              </a:rPr>
              <a:t>t</a:t>
            </a:r>
            <a:r>
              <a:rPr sz="3450" spc="-20" dirty="0">
                <a:latin typeface="Verdana"/>
                <a:cs typeface="Verdana"/>
              </a:rPr>
              <a:t>i</a:t>
            </a:r>
            <a:r>
              <a:rPr sz="3450" spc="55" dirty="0">
                <a:latin typeface="Verdana"/>
                <a:cs typeface="Verdana"/>
              </a:rPr>
              <a:t>o</a:t>
            </a:r>
            <a:r>
              <a:rPr sz="3450" spc="-30" dirty="0">
                <a:latin typeface="Verdana"/>
                <a:cs typeface="Verdana"/>
              </a:rPr>
              <a:t>n</a:t>
            </a:r>
            <a:r>
              <a:rPr sz="3450" spc="-65" dirty="0">
                <a:latin typeface="Verdana"/>
                <a:cs typeface="Verdana"/>
              </a:rPr>
              <a:t>s</a:t>
            </a:r>
            <a:r>
              <a:rPr sz="3450" spc="-360" dirty="0">
                <a:latin typeface="Verdana"/>
                <a:cs typeface="Verdana"/>
              </a:rPr>
              <a:t> </a:t>
            </a:r>
            <a:r>
              <a:rPr sz="3450" spc="70" dirty="0">
                <a:latin typeface="Verdana"/>
                <a:cs typeface="Verdana"/>
              </a:rPr>
              <a:t>l</a:t>
            </a:r>
            <a:r>
              <a:rPr sz="3450" spc="-20" dirty="0">
                <a:latin typeface="Verdana"/>
                <a:cs typeface="Verdana"/>
              </a:rPr>
              <a:t>i</a:t>
            </a:r>
            <a:r>
              <a:rPr sz="3450" spc="-300" dirty="0">
                <a:latin typeface="Verdana"/>
                <a:cs typeface="Verdana"/>
              </a:rPr>
              <a:t>k</a:t>
            </a:r>
            <a:r>
              <a:rPr sz="3450" spc="-55" dirty="0">
                <a:latin typeface="Verdana"/>
                <a:cs typeface="Verdana"/>
              </a:rPr>
              <a:t>e</a:t>
            </a:r>
            <a:r>
              <a:rPr sz="3450" spc="-360" dirty="0">
                <a:latin typeface="Verdana"/>
                <a:cs typeface="Verdana"/>
              </a:rPr>
              <a:t> </a:t>
            </a:r>
            <a:r>
              <a:rPr sz="3450" spc="130" dirty="0">
                <a:latin typeface="Verdana"/>
                <a:cs typeface="Verdana"/>
              </a:rPr>
              <a:t>c</a:t>
            </a:r>
            <a:r>
              <a:rPr sz="3450" spc="-30" dirty="0">
                <a:latin typeface="Verdana"/>
                <a:cs typeface="Verdana"/>
              </a:rPr>
              <a:t>h</a:t>
            </a:r>
            <a:r>
              <a:rPr sz="3450" spc="-140" dirty="0">
                <a:latin typeface="Verdana"/>
                <a:cs typeface="Verdana"/>
              </a:rPr>
              <a:t>a</a:t>
            </a:r>
            <a:r>
              <a:rPr sz="3450" spc="70" dirty="0">
                <a:latin typeface="Verdana"/>
                <a:cs typeface="Verdana"/>
              </a:rPr>
              <a:t>t</a:t>
            </a:r>
            <a:r>
              <a:rPr sz="3450" spc="-360" dirty="0">
                <a:latin typeface="Verdana"/>
                <a:cs typeface="Verdana"/>
              </a:rPr>
              <a:t> </a:t>
            </a:r>
            <a:r>
              <a:rPr sz="3450" spc="-70" dirty="0">
                <a:latin typeface="Verdana"/>
                <a:cs typeface="Verdana"/>
              </a:rPr>
              <a:t>s</a:t>
            </a:r>
            <a:r>
              <a:rPr sz="3450" spc="-60" dirty="0">
                <a:latin typeface="Verdana"/>
                <a:cs typeface="Verdana"/>
              </a:rPr>
              <a:t>e</a:t>
            </a:r>
            <a:r>
              <a:rPr sz="3450" spc="-25" dirty="0">
                <a:latin typeface="Verdana"/>
                <a:cs typeface="Verdana"/>
              </a:rPr>
              <a:t>r</a:t>
            </a:r>
            <a:r>
              <a:rPr sz="3450" spc="-60" dirty="0">
                <a:latin typeface="Verdana"/>
                <a:cs typeface="Verdana"/>
              </a:rPr>
              <a:t>ve</a:t>
            </a:r>
            <a:r>
              <a:rPr sz="3450" spc="-25" dirty="0">
                <a:latin typeface="Verdana"/>
                <a:cs typeface="Verdana"/>
              </a:rPr>
              <a:t>r</a:t>
            </a:r>
            <a:r>
              <a:rPr sz="3450" spc="-50" dirty="0">
                <a:latin typeface="Verdana"/>
                <a:cs typeface="Verdana"/>
              </a:rPr>
              <a:t>s  </a:t>
            </a:r>
            <a:r>
              <a:rPr sz="3450" spc="-25" dirty="0">
                <a:latin typeface="Verdana"/>
                <a:cs typeface="Verdana"/>
              </a:rPr>
              <a:t>and </a:t>
            </a:r>
            <a:r>
              <a:rPr sz="3450" spc="-65" dirty="0">
                <a:latin typeface="Verdana"/>
                <a:cs typeface="Verdana"/>
              </a:rPr>
              <a:t>real-time </a:t>
            </a:r>
            <a:r>
              <a:rPr sz="3450" spc="-25" dirty="0">
                <a:latin typeface="Verdana"/>
                <a:cs typeface="Verdana"/>
              </a:rPr>
              <a:t>web </a:t>
            </a:r>
            <a:r>
              <a:rPr sz="3450" spc="-75" dirty="0">
                <a:latin typeface="Verdana"/>
                <a:cs typeface="Verdana"/>
              </a:rPr>
              <a:t>apps. </a:t>
            </a:r>
            <a:r>
              <a:rPr sz="3450" spc="-135" dirty="0">
                <a:latin typeface="Verdana"/>
                <a:cs typeface="Verdana"/>
              </a:rPr>
              <a:t>Its </a:t>
            </a:r>
            <a:r>
              <a:rPr sz="3450" dirty="0">
                <a:latin typeface="Verdana"/>
                <a:cs typeface="Verdana"/>
              </a:rPr>
              <a:t>ability </a:t>
            </a:r>
            <a:r>
              <a:rPr sz="3450" spc="65" dirty="0">
                <a:latin typeface="Verdana"/>
                <a:cs typeface="Verdana"/>
              </a:rPr>
              <a:t>to </a:t>
            </a:r>
            <a:r>
              <a:rPr sz="3450" spc="-60" dirty="0">
                <a:latin typeface="Verdana"/>
                <a:cs typeface="Verdana"/>
              </a:rPr>
              <a:t>use </a:t>
            </a:r>
            <a:r>
              <a:rPr sz="3450" b="1" spc="20" dirty="0">
                <a:latin typeface="Tahoma"/>
                <a:cs typeface="Tahoma"/>
              </a:rPr>
              <a:t>JavaScript </a:t>
            </a:r>
            <a:r>
              <a:rPr sz="3450" b="1" spc="15" dirty="0">
                <a:latin typeface="Tahoma"/>
                <a:cs typeface="Tahoma"/>
              </a:rPr>
              <a:t>for </a:t>
            </a:r>
            <a:r>
              <a:rPr sz="3450" b="1" spc="30" dirty="0">
                <a:latin typeface="Tahoma"/>
                <a:cs typeface="Tahoma"/>
              </a:rPr>
              <a:t>both </a:t>
            </a:r>
            <a:r>
              <a:rPr sz="3450" b="1" spc="35" dirty="0">
                <a:latin typeface="Tahoma"/>
                <a:cs typeface="Tahoma"/>
              </a:rPr>
              <a:t> f</a:t>
            </a:r>
            <a:r>
              <a:rPr sz="3450" b="1" spc="-25" dirty="0">
                <a:latin typeface="Tahoma"/>
                <a:cs typeface="Tahoma"/>
              </a:rPr>
              <a:t>r</a:t>
            </a:r>
            <a:r>
              <a:rPr sz="3450" b="1" spc="45" dirty="0">
                <a:latin typeface="Tahoma"/>
                <a:cs typeface="Tahoma"/>
              </a:rPr>
              <a:t>o</a:t>
            </a:r>
            <a:r>
              <a:rPr sz="3450" b="1" spc="-15" dirty="0">
                <a:latin typeface="Tahoma"/>
                <a:cs typeface="Tahoma"/>
              </a:rPr>
              <a:t>n</a:t>
            </a:r>
            <a:r>
              <a:rPr sz="3450" b="1" spc="20" dirty="0">
                <a:latin typeface="Tahoma"/>
                <a:cs typeface="Tahoma"/>
              </a:rPr>
              <a:t>t</a:t>
            </a:r>
            <a:r>
              <a:rPr sz="3450" b="1" spc="-190" dirty="0">
                <a:latin typeface="Tahoma"/>
                <a:cs typeface="Tahoma"/>
              </a:rPr>
              <a:t> </a:t>
            </a:r>
            <a:r>
              <a:rPr sz="3450" b="1" spc="-95" dirty="0">
                <a:latin typeface="Tahoma"/>
                <a:cs typeface="Tahoma"/>
              </a:rPr>
              <a:t>a</a:t>
            </a:r>
            <a:r>
              <a:rPr sz="3450" b="1" spc="-15" dirty="0">
                <a:latin typeface="Tahoma"/>
                <a:cs typeface="Tahoma"/>
              </a:rPr>
              <a:t>n</a:t>
            </a:r>
            <a:r>
              <a:rPr sz="3450" b="1" spc="75" dirty="0">
                <a:latin typeface="Tahoma"/>
                <a:cs typeface="Tahoma"/>
              </a:rPr>
              <a:t>d</a:t>
            </a:r>
            <a:r>
              <a:rPr sz="3450" b="1" spc="-190" dirty="0">
                <a:latin typeface="Tahoma"/>
                <a:cs typeface="Tahoma"/>
              </a:rPr>
              <a:t> </a:t>
            </a:r>
            <a:r>
              <a:rPr sz="3450" b="1" spc="60" dirty="0">
                <a:latin typeface="Tahoma"/>
                <a:cs typeface="Tahoma"/>
              </a:rPr>
              <a:t>b</a:t>
            </a:r>
            <a:r>
              <a:rPr sz="3450" b="1" spc="-95" dirty="0">
                <a:latin typeface="Tahoma"/>
                <a:cs typeface="Tahoma"/>
              </a:rPr>
              <a:t>a</a:t>
            </a:r>
            <a:r>
              <a:rPr sz="3450" b="1" spc="110" dirty="0">
                <a:latin typeface="Tahoma"/>
                <a:cs typeface="Tahoma"/>
              </a:rPr>
              <a:t>c</a:t>
            </a:r>
            <a:r>
              <a:rPr sz="3450" b="1" spc="-200" dirty="0">
                <a:latin typeface="Tahoma"/>
                <a:cs typeface="Tahoma"/>
              </a:rPr>
              <a:t>k</a:t>
            </a:r>
            <a:r>
              <a:rPr sz="3450" b="1" spc="-145" dirty="0">
                <a:latin typeface="Tahoma"/>
                <a:cs typeface="Tahoma"/>
              </a:rPr>
              <a:t>-</a:t>
            </a:r>
            <a:r>
              <a:rPr sz="3450" b="1" spc="-15" dirty="0">
                <a:latin typeface="Tahoma"/>
                <a:cs typeface="Tahoma"/>
              </a:rPr>
              <a:t>en</a:t>
            </a:r>
            <a:r>
              <a:rPr sz="3450" b="1" spc="75" dirty="0">
                <a:latin typeface="Tahoma"/>
                <a:cs typeface="Tahoma"/>
              </a:rPr>
              <a:t>d</a:t>
            </a:r>
            <a:r>
              <a:rPr sz="3450" b="1" spc="-190" dirty="0">
                <a:latin typeface="Tahoma"/>
                <a:cs typeface="Tahoma"/>
              </a:rPr>
              <a:t> </a:t>
            </a:r>
            <a:r>
              <a:rPr sz="3450" b="1" spc="70" dirty="0">
                <a:latin typeface="Tahoma"/>
                <a:cs typeface="Tahoma"/>
              </a:rPr>
              <a:t>d</a:t>
            </a:r>
            <a:r>
              <a:rPr sz="3450" b="1" spc="-15" dirty="0">
                <a:latin typeface="Tahoma"/>
                <a:cs typeface="Tahoma"/>
              </a:rPr>
              <a:t>e</a:t>
            </a:r>
            <a:r>
              <a:rPr sz="3450" b="1" spc="15" dirty="0">
                <a:latin typeface="Tahoma"/>
                <a:cs typeface="Tahoma"/>
              </a:rPr>
              <a:t>v</a:t>
            </a:r>
            <a:r>
              <a:rPr sz="3450" b="1" spc="-15" dirty="0">
                <a:latin typeface="Tahoma"/>
                <a:cs typeface="Tahoma"/>
              </a:rPr>
              <a:t>e</a:t>
            </a:r>
            <a:r>
              <a:rPr sz="3450" b="1" spc="35" dirty="0">
                <a:latin typeface="Tahoma"/>
                <a:cs typeface="Tahoma"/>
              </a:rPr>
              <a:t>l</a:t>
            </a:r>
            <a:r>
              <a:rPr sz="3450" b="1" spc="45" dirty="0">
                <a:latin typeface="Tahoma"/>
                <a:cs typeface="Tahoma"/>
              </a:rPr>
              <a:t>o</a:t>
            </a:r>
            <a:r>
              <a:rPr sz="3450" b="1" spc="70" dirty="0">
                <a:latin typeface="Tahoma"/>
                <a:cs typeface="Tahoma"/>
              </a:rPr>
              <a:t>p</a:t>
            </a:r>
            <a:r>
              <a:rPr sz="3450" b="1" spc="-50" dirty="0">
                <a:latin typeface="Tahoma"/>
                <a:cs typeface="Tahoma"/>
              </a:rPr>
              <a:t>m</a:t>
            </a:r>
            <a:r>
              <a:rPr sz="3450" b="1" spc="-15" dirty="0">
                <a:latin typeface="Tahoma"/>
                <a:cs typeface="Tahoma"/>
              </a:rPr>
              <a:t>en</a:t>
            </a:r>
            <a:r>
              <a:rPr sz="3450" b="1" spc="20" dirty="0">
                <a:latin typeface="Tahoma"/>
                <a:cs typeface="Tahoma"/>
              </a:rPr>
              <a:t>t</a:t>
            </a:r>
            <a:r>
              <a:rPr sz="3450" b="1" spc="-160" dirty="0">
                <a:latin typeface="Tahoma"/>
                <a:cs typeface="Tahoma"/>
              </a:rPr>
              <a:t> </a:t>
            </a:r>
            <a:r>
              <a:rPr sz="3450" spc="-60" dirty="0">
                <a:latin typeface="Verdana"/>
                <a:cs typeface="Verdana"/>
              </a:rPr>
              <a:t>e</a:t>
            </a:r>
            <a:r>
              <a:rPr sz="3450" spc="-30" dirty="0">
                <a:latin typeface="Verdana"/>
                <a:cs typeface="Verdana"/>
              </a:rPr>
              <a:t>nh</a:t>
            </a:r>
            <a:r>
              <a:rPr sz="3450" spc="-140" dirty="0">
                <a:latin typeface="Verdana"/>
                <a:cs typeface="Verdana"/>
              </a:rPr>
              <a:t>a</a:t>
            </a:r>
            <a:r>
              <a:rPr sz="3450" spc="-30" dirty="0">
                <a:latin typeface="Verdana"/>
                <a:cs typeface="Verdana"/>
              </a:rPr>
              <a:t>n</a:t>
            </a:r>
            <a:r>
              <a:rPr sz="3450" spc="130" dirty="0">
                <a:latin typeface="Verdana"/>
                <a:cs typeface="Verdana"/>
              </a:rPr>
              <a:t>c</a:t>
            </a:r>
            <a:r>
              <a:rPr sz="3450" spc="-60" dirty="0">
                <a:latin typeface="Verdana"/>
                <a:cs typeface="Verdana"/>
              </a:rPr>
              <a:t>e</a:t>
            </a:r>
            <a:r>
              <a:rPr sz="3450" spc="-65" dirty="0">
                <a:latin typeface="Verdana"/>
                <a:cs typeface="Verdana"/>
              </a:rPr>
              <a:t>s</a:t>
            </a:r>
            <a:r>
              <a:rPr sz="3450" spc="-360" dirty="0">
                <a:latin typeface="Verdana"/>
                <a:cs typeface="Verdana"/>
              </a:rPr>
              <a:t> </a:t>
            </a:r>
            <a:r>
              <a:rPr sz="3450" spc="130" dirty="0">
                <a:latin typeface="Verdana"/>
                <a:cs typeface="Verdana"/>
              </a:rPr>
              <a:t>c</a:t>
            </a:r>
            <a:r>
              <a:rPr sz="3450" spc="55" dirty="0">
                <a:latin typeface="Verdana"/>
                <a:cs typeface="Verdana"/>
              </a:rPr>
              <a:t>o</a:t>
            </a:r>
            <a:r>
              <a:rPr sz="3450" spc="85" dirty="0">
                <a:latin typeface="Verdana"/>
                <a:cs typeface="Verdana"/>
              </a:rPr>
              <a:t>d</a:t>
            </a:r>
            <a:r>
              <a:rPr sz="3450" spc="-55" dirty="0">
                <a:latin typeface="Verdana"/>
                <a:cs typeface="Verdana"/>
              </a:rPr>
              <a:t>e</a:t>
            </a:r>
            <a:r>
              <a:rPr sz="3450" spc="-360" dirty="0">
                <a:latin typeface="Verdana"/>
                <a:cs typeface="Verdana"/>
              </a:rPr>
              <a:t> </a:t>
            </a:r>
            <a:r>
              <a:rPr sz="3450" spc="130" dirty="0">
                <a:latin typeface="Verdana"/>
                <a:cs typeface="Verdana"/>
              </a:rPr>
              <a:t>c</a:t>
            </a:r>
            <a:r>
              <a:rPr sz="3450" spc="55" dirty="0">
                <a:latin typeface="Verdana"/>
                <a:cs typeface="Verdana"/>
              </a:rPr>
              <a:t>o</a:t>
            </a:r>
            <a:r>
              <a:rPr sz="3450" spc="-30" dirty="0">
                <a:latin typeface="Verdana"/>
                <a:cs typeface="Verdana"/>
              </a:rPr>
              <a:t>h</a:t>
            </a:r>
            <a:r>
              <a:rPr sz="3450" spc="-60" dirty="0">
                <a:latin typeface="Verdana"/>
                <a:cs typeface="Verdana"/>
              </a:rPr>
              <a:t>e</a:t>
            </a:r>
            <a:r>
              <a:rPr sz="3450" spc="-65" dirty="0">
                <a:latin typeface="Verdana"/>
                <a:cs typeface="Verdana"/>
              </a:rPr>
              <a:t>s</a:t>
            </a:r>
            <a:r>
              <a:rPr sz="3450" spc="-20" dirty="0">
                <a:latin typeface="Verdana"/>
                <a:cs typeface="Verdana"/>
              </a:rPr>
              <a:t>i</a:t>
            </a:r>
            <a:r>
              <a:rPr sz="3450" spc="55" dirty="0">
                <a:latin typeface="Verdana"/>
                <a:cs typeface="Verdana"/>
              </a:rPr>
              <a:t>o</a:t>
            </a:r>
            <a:r>
              <a:rPr sz="3450" spc="-25" dirty="0">
                <a:latin typeface="Verdana"/>
                <a:cs typeface="Verdana"/>
              </a:rPr>
              <a:t>n</a:t>
            </a:r>
            <a:r>
              <a:rPr sz="3450" spc="-360" dirty="0">
                <a:latin typeface="Verdana"/>
                <a:cs typeface="Verdana"/>
              </a:rPr>
              <a:t> </a:t>
            </a:r>
            <a:r>
              <a:rPr sz="3450" spc="-140" dirty="0">
                <a:latin typeface="Verdana"/>
                <a:cs typeface="Verdana"/>
              </a:rPr>
              <a:t>a</a:t>
            </a:r>
            <a:r>
              <a:rPr sz="3450" spc="-30" dirty="0">
                <a:latin typeface="Verdana"/>
                <a:cs typeface="Verdana"/>
              </a:rPr>
              <a:t>n</a:t>
            </a:r>
            <a:r>
              <a:rPr sz="3450" spc="65" dirty="0">
                <a:latin typeface="Verdana"/>
                <a:cs typeface="Verdana"/>
              </a:rPr>
              <a:t>d  </a:t>
            </a:r>
            <a:r>
              <a:rPr sz="3450" spc="-10" dirty="0">
                <a:latin typeface="Verdana"/>
                <a:cs typeface="Verdana"/>
              </a:rPr>
              <a:t>efficiency, </a:t>
            </a:r>
            <a:r>
              <a:rPr sz="3450" spc="20" dirty="0">
                <a:latin typeface="Verdana"/>
                <a:cs typeface="Verdana"/>
              </a:rPr>
              <a:t>supported </a:t>
            </a:r>
            <a:r>
              <a:rPr sz="3450" spc="10" dirty="0">
                <a:latin typeface="Verdana"/>
                <a:cs typeface="Verdana"/>
              </a:rPr>
              <a:t>by </a:t>
            </a:r>
            <a:r>
              <a:rPr sz="3450" spc="-135" dirty="0">
                <a:latin typeface="Verdana"/>
                <a:cs typeface="Verdana"/>
              </a:rPr>
              <a:t>a </a:t>
            </a:r>
            <a:r>
              <a:rPr sz="3450" spc="-15" dirty="0">
                <a:latin typeface="Verdana"/>
                <a:cs typeface="Verdana"/>
              </a:rPr>
              <a:t>vibrant </a:t>
            </a:r>
            <a:r>
              <a:rPr sz="3450" spc="-30" dirty="0">
                <a:latin typeface="Verdana"/>
                <a:cs typeface="Verdana"/>
              </a:rPr>
              <a:t>community </a:t>
            </a:r>
            <a:r>
              <a:rPr sz="3450" spc="-25" dirty="0">
                <a:latin typeface="Verdana"/>
                <a:cs typeface="Verdana"/>
              </a:rPr>
              <a:t>and </a:t>
            </a:r>
            <a:r>
              <a:rPr sz="3450" spc="-135" dirty="0">
                <a:latin typeface="Verdana"/>
                <a:cs typeface="Verdana"/>
              </a:rPr>
              <a:t>a </a:t>
            </a:r>
            <a:r>
              <a:rPr sz="3450" spc="15" dirty="0">
                <a:latin typeface="Verdana"/>
                <a:cs typeface="Verdana"/>
              </a:rPr>
              <a:t>rich </a:t>
            </a:r>
            <a:r>
              <a:rPr sz="3450" spc="20" dirty="0">
                <a:latin typeface="Verdana"/>
                <a:cs typeface="Verdana"/>
              </a:rPr>
              <a:t> </a:t>
            </a:r>
            <a:r>
              <a:rPr sz="3450" spc="-60" dirty="0">
                <a:latin typeface="Verdana"/>
                <a:cs typeface="Verdana"/>
              </a:rPr>
              <a:t>e</a:t>
            </a:r>
            <a:r>
              <a:rPr sz="3450" spc="130" dirty="0">
                <a:latin typeface="Verdana"/>
                <a:cs typeface="Verdana"/>
              </a:rPr>
              <a:t>c</a:t>
            </a:r>
            <a:r>
              <a:rPr sz="3450" spc="55" dirty="0">
                <a:latin typeface="Verdana"/>
                <a:cs typeface="Verdana"/>
              </a:rPr>
              <a:t>o</a:t>
            </a:r>
            <a:r>
              <a:rPr sz="3450" spc="-65" dirty="0">
                <a:latin typeface="Verdana"/>
                <a:cs typeface="Verdana"/>
              </a:rPr>
              <a:t>s</a:t>
            </a:r>
            <a:r>
              <a:rPr sz="3450" spc="-70" dirty="0">
                <a:latin typeface="Verdana"/>
                <a:cs typeface="Verdana"/>
              </a:rPr>
              <a:t>y</a:t>
            </a:r>
            <a:r>
              <a:rPr sz="3450" spc="-65" dirty="0">
                <a:latin typeface="Verdana"/>
                <a:cs typeface="Verdana"/>
              </a:rPr>
              <a:t>s</a:t>
            </a:r>
            <a:r>
              <a:rPr sz="3450" spc="70" dirty="0">
                <a:latin typeface="Verdana"/>
                <a:cs typeface="Verdana"/>
              </a:rPr>
              <a:t>t</a:t>
            </a:r>
            <a:r>
              <a:rPr sz="3450" spc="-60" dirty="0">
                <a:latin typeface="Verdana"/>
                <a:cs typeface="Verdana"/>
              </a:rPr>
              <a:t>e</a:t>
            </a:r>
            <a:r>
              <a:rPr sz="3450" spc="-160" dirty="0">
                <a:latin typeface="Verdana"/>
                <a:cs typeface="Verdana"/>
              </a:rPr>
              <a:t>m</a:t>
            </a:r>
            <a:r>
              <a:rPr sz="3450" spc="-360" dirty="0">
                <a:latin typeface="Verdana"/>
                <a:cs typeface="Verdana"/>
              </a:rPr>
              <a:t> </a:t>
            </a:r>
            <a:r>
              <a:rPr sz="3450" spc="55" dirty="0">
                <a:latin typeface="Verdana"/>
                <a:cs typeface="Verdana"/>
              </a:rPr>
              <a:t>o</a:t>
            </a:r>
            <a:r>
              <a:rPr sz="3450" spc="120" dirty="0">
                <a:latin typeface="Verdana"/>
                <a:cs typeface="Verdana"/>
              </a:rPr>
              <a:t>f</a:t>
            </a:r>
            <a:r>
              <a:rPr sz="3450" spc="-360" dirty="0">
                <a:latin typeface="Verdana"/>
                <a:cs typeface="Verdana"/>
              </a:rPr>
              <a:t> </a:t>
            </a:r>
            <a:r>
              <a:rPr sz="3450" spc="70" dirty="0">
                <a:latin typeface="Verdana"/>
                <a:cs typeface="Verdana"/>
              </a:rPr>
              <a:t>t</a:t>
            </a:r>
            <a:r>
              <a:rPr sz="3450" spc="55" dirty="0">
                <a:latin typeface="Verdana"/>
                <a:cs typeface="Verdana"/>
              </a:rPr>
              <a:t>oo</a:t>
            </a:r>
            <a:r>
              <a:rPr sz="3450" spc="70" dirty="0">
                <a:latin typeface="Verdana"/>
                <a:cs typeface="Verdana"/>
              </a:rPr>
              <a:t>l</a:t>
            </a:r>
            <a:r>
              <a:rPr sz="3450" spc="-65" dirty="0">
                <a:latin typeface="Verdana"/>
                <a:cs typeface="Verdana"/>
              </a:rPr>
              <a:t>s</a:t>
            </a:r>
            <a:r>
              <a:rPr sz="3450" spc="-340" dirty="0">
                <a:latin typeface="Verdana"/>
                <a:cs typeface="Verdana"/>
              </a:rPr>
              <a:t>.</a:t>
            </a:r>
            <a:endParaRPr sz="3450">
              <a:latin typeface="Verdana"/>
              <a:cs typeface="Verdan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4831371" cy="4610099"/>
          </a:xfrm>
          <a:prstGeom prst="rect">
            <a:avLst/>
          </a:prstGeom>
        </p:spPr>
      </p:pic>
      <p:sp>
        <p:nvSpPr>
          <p:cNvPr id="3" name="object 3"/>
          <p:cNvSpPr txBox="1">
            <a:spLocks noGrp="1"/>
          </p:cNvSpPr>
          <p:nvPr>
            <p:ph type="body" idx="1"/>
          </p:nvPr>
        </p:nvSpPr>
        <p:spPr>
          <a:xfrm>
            <a:off x="838200" y="5295900"/>
            <a:ext cx="16948150" cy="3654590"/>
          </a:xfrm>
          <a:prstGeom prst="rect">
            <a:avLst/>
          </a:prstGeom>
        </p:spPr>
        <p:txBody>
          <a:bodyPr vert="horz" wrap="square" lIns="0" tIns="12700" rIns="0" bIns="0" rtlCol="0">
            <a:spAutoFit/>
          </a:bodyPr>
          <a:lstStyle/>
          <a:p>
            <a:pPr marL="12700" marR="5080">
              <a:lnSpc>
                <a:spcPct val="115799"/>
              </a:lnSpc>
              <a:spcBef>
                <a:spcPts val="100"/>
              </a:spcBef>
            </a:pPr>
            <a:r>
              <a:rPr spc="5" dirty="0"/>
              <a:t>Follow </a:t>
            </a:r>
            <a:r>
              <a:rPr spc="-15" dirty="0"/>
              <a:t>best </a:t>
            </a:r>
            <a:r>
              <a:rPr spc="-5" dirty="0"/>
              <a:t>practices </a:t>
            </a:r>
            <a:r>
              <a:rPr spc="-90" dirty="0"/>
              <a:t>like </a:t>
            </a:r>
            <a:r>
              <a:rPr spc="-95" dirty="0"/>
              <a:t>using </a:t>
            </a:r>
            <a:r>
              <a:rPr spc="-50" dirty="0"/>
              <a:t>environment </a:t>
            </a:r>
            <a:r>
              <a:rPr spc="-85" dirty="0"/>
              <a:t>variables, </a:t>
            </a:r>
            <a:r>
              <a:rPr spc="-45" dirty="0"/>
              <a:t>modular </a:t>
            </a:r>
            <a:r>
              <a:rPr spc="30" dirty="0"/>
              <a:t>code </a:t>
            </a:r>
            <a:r>
              <a:rPr spc="-55" dirty="0"/>
              <a:t>structure, </a:t>
            </a:r>
            <a:r>
              <a:rPr spc="-50" dirty="0"/>
              <a:t> </a:t>
            </a:r>
            <a:r>
              <a:rPr spc="-45" dirty="0"/>
              <a:t>and</a:t>
            </a:r>
            <a:r>
              <a:rPr spc="-360" dirty="0"/>
              <a:t> </a:t>
            </a:r>
            <a:r>
              <a:rPr spc="-30" dirty="0"/>
              <a:t>security</a:t>
            </a:r>
            <a:r>
              <a:rPr spc="-360" dirty="0"/>
              <a:t> </a:t>
            </a:r>
            <a:r>
              <a:rPr spc="-130" dirty="0"/>
              <a:t>measures.</a:t>
            </a:r>
            <a:r>
              <a:rPr spc="-355" dirty="0"/>
              <a:t> </a:t>
            </a:r>
            <a:r>
              <a:rPr spc="-55" dirty="0"/>
              <a:t>Optimize</a:t>
            </a:r>
            <a:r>
              <a:rPr spc="-360" dirty="0"/>
              <a:t> </a:t>
            </a:r>
            <a:r>
              <a:rPr spc="-30" dirty="0"/>
              <a:t>performance</a:t>
            </a:r>
            <a:r>
              <a:rPr spc="-355" dirty="0"/>
              <a:t> </a:t>
            </a:r>
            <a:r>
              <a:rPr spc="-35" dirty="0"/>
              <a:t>with</a:t>
            </a:r>
            <a:r>
              <a:rPr spc="-360" dirty="0"/>
              <a:t> </a:t>
            </a:r>
            <a:r>
              <a:rPr spc="-40" dirty="0"/>
              <a:t>clustering</a:t>
            </a:r>
            <a:r>
              <a:rPr spc="-355" dirty="0"/>
              <a:t> </a:t>
            </a:r>
            <a:r>
              <a:rPr spc="-65" dirty="0"/>
              <a:t>(cluster</a:t>
            </a:r>
            <a:r>
              <a:rPr spc="-360" dirty="0"/>
              <a:t> </a:t>
            </a:r>
            <a:r>
              <a:rPr spc="-90" dirty="0"/>
              <a:t>module)</a:t>
            </a:r>
            <a:r>
              <a:rPr spc="-355" dirty="0"/>
              <a:t> </a:t>
            </a:r>
            <a:r>
              <a:rPr spc="-45" dirty="0"/>
              <a:t>and </a:t>
            </a:r>
            <a:r>
              <a:rPr spc="-1180" dirty="0"/>
              <a:t> </a:t>
            </a:r>
            <a:r>
              <a:rPr spc="-85" dirty="0"/>
              <a:t>streams</a:t>
            </a:r>
            <a:r>
              <a:rPr spc="-350" dirty="0"/>
              <a:t> </a:t>
            </a:r>
            <a:r>
              <a:rPr spc="30" dirty="0"/>
              <a:t>for</a:t>
            </a:r>
            <a:r>
              <a:rPr spc="-350" dirty="0"/>
              <a:t> </a:t>
            </a:r>
            <a:r>
              <a:rPr spc="10" dirty="0"/>
              <a:t>efficient</a:t>
            </a:r>
            <a:r>
              <a:rPr spc="-350" dirty="0"/>
              <a:t> </a:t>
            </a:r>
            <a:r>
              <a:rPr spc="-50" dirty="0"/>
              <a:t>data</a:t>
            </a:r>
            <a:r>
              <a:rPr spc="-350" dirty="0"/>
              <a:t> </a:t>
            </a:r>
            <a:r>
              <a:rPr spc="-90" dirty="0"/>
              <a:t>handling.</a:t>
            </a:r>
            <a:r>
              <a:rPr spc="-350" dirty="0"/>
              <a:t> </a:t>
            </a:r>
            <a:r>
              <a:rPr spc="-55" dirty="0"/>
              <a:t>Explore</a:t>
            </a:r>
            <a:r>
              <a:rPr spc="-350" dirty="0"/>
              <a:t> </a:t>
            </a:r>
            <a:r>
              <a:rPr spc="-40" dirty="0"/>
              <a:t>microservices</a:t>
            </a:r>
            <a:r>
              <a:rPr spc="-350" dirty="0"/>
              <a:t> </a:t>
            </a:r>
            <a:r>
              <a:rPr spc="-20" dirty="0"/>
              <a:t>architecture</a:t>
            </a:r>
            <a:r>
              <a:rPr spc="-350" dirty="0"/>
              <a:t> </a:t>
            </a:r>
            <a:r>
              <a:rPr spc="30" dirty="0"/>
              <a:t>for</a:t>
            </a:r>
            <a:r>
              <a:rPr spc="-350" dirty="0"/>
              <a:t> </a:t>
            </a:r>
            <a:r>
              <a:rPr spc="-25" dirty="0"/>
              <a:t>scalable </a:t>
            </a:r>
            <a:r>
              <a:rPr spc="-1180" dirty="0"/>
              <a:t> </a:t>
            </a:r>
            <a:r>
              <a:rPr spc="-35" dirty="0"/>
              <a:t>applications. </a:t>
            </a:r>
            <a:r>
              <a:rPr spc="-90" dirty="0"/>
              <a:t>Node.js's </a:t>
            </a:r>
            <a:r>
              <a:rPr spc="-60" dirty="0"/>
              <a:t>event-driven </a:t>
            </a:r>
            <a:r>
              <a:rPr spc="-25" dirty="0"/>
              <a:t>model </a:t>
            </a:r>
            <a:r>
              <a:rPr spc="-45" dirty="0"/>
              <a:t>and </a:t>
            </a:r>
            <a:r>
              <a:rPr spc="-10" dirty="0"/>
              <a:t>robust </a:t>
            </a:r>
            <a:r>
              <a:rPr spc="-45" dirty="0"/>
              <a:t>ecosystem </a:t>
            </a:r>
            <a:r>
              <a:rPr dirty="0"/>
              <a:t>support </a:t>
            </a:r>
            <a:r>
              <a:rPr spc="-50" dirty="0"/>
              <a:t>these </a:t>
            </a:r>
            <a:r>
              <a:rPr spc="-45" dirty="0"/>
              <a:t> </a:t>
            </a:r>
            <a:r>
              <a:rPr spc="-35" dirty="0"/>
              <a:t>advanced </a:t>
            </a:r>
            <a:r>
              <a:rPr spc="-30" dirty="0"/>
              <a:t>topics, </a:t>
            </a:r>
            <a:r>
              <a:rPr spc="-85" dirty="0"/>
              <a:t>ensuring </a:t>
            </a:r>
            <a:r>
              <a:rPr spc="-25" dirty="0"/>
              <a:t>efficient, </a:t>
            </a:r>
            <a:r>
              <a:rPr spc="-80" dirty="0"/>
              <a:t>maintainable, </a:t>
            </a:r>
            <a:r>
              <a:rPr spc="-45" dirty="0"/>
              <a:t>and </a:t>
            </a:r>
            <a:r>
              <a:rPr spc="-60" dirty="0"/>
              <a:t>high-performance </a:t>
            </a:r>
            <a:r>
              <a:rPr spc="-55" dirty="0"/>
              <a:t> </a:t>
            </a:r>
            <a:r>
              <a:rPr spc="-35" dirty="0"/>
              <a:t>applications.</a:t>
            </a:r>
          </a:p>
        </p:txBody>
      </p:sp>
      <p:pic>
        <p:nvPicPr>
          <p:cNvPr id="4" name="object 4"/>
          <p:cNvPicPr/>
          <p:nvPr/>
        </p:nvPicPr>
        <p:blipFill>
          <a:blip r:embed="rId3" cstate="print"/>
          <a:stretch>
            <a:fillRect/>
          </a:stretch>
        </p:blipFill>
        <p:spPr>
          <a:xfrm>
            <a:off x="4830064" y="0"/>
            <a:ext cx="2740922" cy="2956558"/>
          </a:xfrm>
          <a:prstGeom prst="rect">
            <a:avLst/>
          </a:prstGeom>
        </p:spPr>
      </p:pic>
      <p:sp>
        <p:nvSpPr>
          <p:cNvPr id="5" name="object 5"/>
          <p:cNvSpPr txBox="1">
            <a:spLocks noGrp="1"/>
          </p:cNvSpPr>
          <p:nvPr>
            <p:ph type="title"/>
          </p:nvPr>
        </p:nvSpPr>
        <p:spPr>
          <a:xfrm>
            <a:off x="6228694" y="770877"/>
            <a:ext cx="11678306" cy="3282950"/>
          </a:xfrm>
          <a:prstGeom prst="rect">
            <a:avLst/>
          </a:prstGeom>
        </p:spPr>
        <p:txBody>
          <a:bodyPr vert="horz" wrap="square" lIns="0" tIns="12065" rIns="0" bIns="0" rtlCol="0">
            <a:spAutoFit/>
          </a:bodyPr>
          <a:lstStyle/>
          <a:p>
            <a:pPr marL="428625" marR="5080" indent="-416559">
              <a:lnSpc>
                <a:spcPct val="116199"/>
              </a:lnSpc>
              <a:spcBef>
                <a:spcPts val="95"/>
              </a:spcBef>
            </a:pPr>
            <a:r>
              <a:rPr spc="-590" dirty="0"/>
              <a:t>B</a:t>
            </a:r>
            <a:r>
              <a:rPr spc="-730" dirty="0"/>
              <a:t>e</a:t>
            </a:r>
            <a:r>
              <a:rPr spc="-894" dirty="0"/>
              <a:t>s</a:t>
            </a:r>
            <a:r>
              <a:rPr spc="-345" dirty="0"/>
              <a:t>t</a:t>
            </a:r>
            <a:r>
              <a:rPr spc="-980" dirty="0"/>
              <a:t> </a:t>
            </a:r>
            <a:r>
              <a:rPr spc="-750" dirty="0"/>
              <a:t>P</a:t>
            </a:r>
            <a:r>
              <a:rPr spc="-695" dirty="0"/>
              <a:t>r</a:t>
            </a:r>
            <a:r>
              <a:rPr spc="-930" dirty="0"/>
              <a:t>a</a:t>
            </a:r>
            <a:r>
              <a:rPr spc="-315" dirty="0"/>
              <a:t>c</a:t>
            </a:r>
            <a:r>
              <a:rPr spc="-350" dirty="0"/>
              <a:t>t</a:t>
            </a:r>
            <a:r>
              <a:rPr spc="-484" dirty="0"/>
              <a:t>i</a:t>
            </a:r>
            <a:r>
              <a:rPr spc="-315" dirty="0"/>
              <a:t>c</a:t>
            </a:r>
            <a:r>
              <a:rPr spc="-730" dirty="0"/>
              <a:t>e</a:t>
            </a:r>
            <a:r>
              <a:rPr spc="-890" dirty="0"/>
              <a:t>s</a:t>
            </a:r>
            <a:r>
              <a:rPr spc="-980" dirty="0"/>
              <a:t> </a:t>
            </a:r>
            <a:r>
              <a:rPr spc="-930" dirty="0"/>
              <a:t>a</a:t>
            </a:r>
            <a:r>
              <a:rPr spc="-760" dirty="0"/>
              <a:t>n</a:t>
            </a:r>
            <a:r>
              <a:rPr spc="-330" dirty="0"/>
              <a:t>d  </a:t>
            </a:r>
            <a:r>
              <a:rPr spc="-750" dirty="0"/>
              <a:t>A</a:t>
            </a:r>
            <a:r>
              <a:rPr spc="-500" dirty="0"/>
              <a:t>d</a:t>
            </a:r>
            <a:r>
              <a:rPr spc="-660" dirty="0"/>
              <a:t>v</a:t>
            </a:r>
            <a:r>
              <a:rPr spc="-930" dirty="0"/>
              <a:t>a</a:t>
            </a:r>
            <a:r>
              <a:rPr spc="-760" dirty="0"/>
              <a:t>n</a:t>
            </a:r>
            <a:r>
              <a:rPr spc="-315" dirty="0"/>
              <a:t>c</a:t>
            </a:r>
            <a:r>
              <a:rPr spc="-730" dirty="0"/>
              <a:t>e</a:t>
            </a:r>
            <a:r>
              <a:rPr spc="-495" dirty="0"/>
              <a:t>d</a:t>
            </a:r>
            <a:r>
              <a:rPr spc="-980" dirty="0"/>
              <a:t> </a:t>
            </a:r>
            <a:r>
              <a:rPr spc="-835" dirty="0"/>
              <a:t>T</a:t>
            </a:r>
            <a:r>
              <a:rPr spc="-565" dirty="0"/>
              <a:t>o</a:t>
            </a:r>
            <a:r>
              <a:rPr spc="-505" dirty="0"/>
              <a:t>p</a:t>
            </a:r>
            <a:r>
              <a:rPr spc="-484" dirty="0"/>
              <a:t>i</a:t>
            </a:r>
            <a:r>
              <a:rPr spc="-315" dirty="0"/>
              <a:t>c</a:t>
            </a:r>
            <a:r>
              <a:rPr spc="-890" dirty="0"/>
              <a: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800100"/>
            <a:ext cx="7162800" cy="3434131"/>
          </a:xfrm>
          <a:prstGeom prst="rect">
            <a:avLst/>
          </a:prstGeom>
        </p:spPr>
      </p:pic>
      <p:sp>
        <p:nvSpPr>
          <p:cNvPr id="3" name="object 3"/>
          <p:cNvSpPr txBox="1"/>
          <p:nvPr/>
        </p:nvSpPr>
        <p:spPr>
          <a:xfrm>
            <a:off x="1355953" y="4841717"/>
            <a:ext cx="15155544" cy="2454275"/>
          </a:xfrm>
          <a:prstGeom prst="rect">
            <a:avLst/>
          </a:prstGeom>
        </p:spPr>
        <p:txBody>
          <a:bodyPr vert="horz" wrap="square" lIns="0" tIns="12065" rIns="0" bIns="0" rtlCol="0">
            <a:spAutoFit/>
          </a:bodyPr>
          <a:lstStyle/>
          <a:p>
            <a:pPr marL="12700" marR="5080" indent="86360">
              <a:lnSpc>
                <a:spcPct val="115900"/>
              </a:lnSpc>
              <a:spcBef>
                <a:spcPts val="95"/>
              </a:spcBef>
            </a:pPr>
            <a:r>
              <a:rPr sz="2750" spc="-60" dirty="0">
                <a:latin typeface="Verdana"/>
                <a:cs typeface="Verdana"/>
              </a:rPr>
              <a:t>Installing Node.js </a:t>
            </a:r>
            <a:r>
              <a:rPr sz="2750" spc="-50" dirty="0">
                <a:latin typeface="Verdana"/>
                <a:cs typeface="Verdana"/>
              </a:rPr>
              <a:t>varies </a:t>
            </a:r>
            <a:r>
              <a:rPr sz="2750" spc="5" dirty="0">
                <a:latin typeface="Verdana"/>
                <a:cs typeface="Verdana"/>
              </a:rPr>
              <a:t>by </a:t>
            </a:r>
            <a:r>
              <a:rPr sz="2750" spc="-150" dirty="0">
                <a:latin typeface="Verdana"/>
                <a:cs typeface="Verdana"/>
              </a:rPr>
              <a:t>OS. </a:t>
            </a:r>
            <a:r>
              <a:rPr sz="2750" spc="-10" dirty="0">
                <a:latin typeface="Verdana"/>
                <a:cs typeface="Verdana"/>
              </a:rPr>
              <a:t>On </a:t>
            </a:r>
            <a:r>
              <a:rPr sz="2750" spc="-60" dirty="0">
                <a:latin typeface="Verdana"/>
                <a:cs typeface="Verdana"/>
              </a:rPr>
              <a:t>Windows, </a:t>
            </a:r>
            <a:r>
              <a:rPr sz="2750" spc="-50" dirty="0">
                <a:latin typeface="Verdana"/>
                <a:cs typeface="Verdana"/>
              </a:rPr>
              <a:t>use </a:t>
            </a:r>
            <a:r>
              <a:rPr sz="2750" spc="-5" dirty="0">
                <a:latin typeface="Verdana"/>
                <a:cs typeface="Verdana"/>
              </a:rPr>
              <a:t>the </a:t>
            </a:r>
            <a:r>
              <a:rPr sz="2750" spc="-120" dirty="0">
                <a:latin typeface="Verdana"/>
                <a:cs typeface="Verdana"/>
              </a:rPr>
              <a:t>.msi </a:t>
            </a:r>
            <a:r>
              <a:rPr sz="2750" spc="-15" dirty="0">
                <a:latin typeface="Verdana"/>
                <a:cs typeface="Verdana"/>
              </a:rPr>
              <a:t>installer </a:t>
            </a:r>
            <a:r>
              <a:rPr sz="2750" spc="-5" dirty="0">
                <a:latin typeface="Verdana"/>
                <a:cs typeface="Verdana"/>
              </a:rPr>
              <a:t>from the </a:t>
            </a:r>
            <a:r>
              <a:rPr sz="2750" spc="-60" dirty="0">
                <a:latin typeface="Verdana"/>
                <a:cs typeface="Verdana"/>
              </a:rPr>
              <a:t>Node.js </a:t>
            </a:r>
            <a:r>
              <a:rPr sz="2750" spc="-55" dirty="0">
                <a:latin typeface="Verdana"/>
                <a:cs typeface="Verdana"/>
              </a:rPr>
              <a:t> </a:t>
            </a:r>
            <a:r>
              <a:rPr sz="2750" spc="-50" dirty="0">
                <a:latin typeface="Verdana"/>
                <a:cs typeface="Verdana"/>
              </a:rPr>
              <a:t>website.</a:t>
            </a:r>
            <a:r>
              <a:rPr sz="2750" spc="-285" dirty="0">
                <a:latin typeface="Verdana"/>
                <a:cs typeface="Verdana"/>
              </a:rPr>
              <a:t> </a:t>
            </a:r>
            <a:r>
              <a:rPr sz="2750" spc="-65" dirty="0">
                <a:latin typeface="Verdana"/>
                <a:cs typeface="Verdana"/>
              </a:rPr>
              <a:t>macOS</a:t>
            </a:r>
            <a:r>
              <a:rPr sz="2750" spc="-285" dirty="0">
                <a:latin typeface="Verdana"/>
                <a:cs typeface="Verdana"/>
              </a:rPr>
              <a:t> </a:t>
            </a:r>
            <a:r>
              <a:rPr sz="2750" spc="-45" dirty="0">
                <a:latin typeface="Verdana"/>
                <a:cs typeface="Verdana"/>
              </a:rPr>
              <a:t>users</a:t>
            </a:r>
            <a:r>
              <a:rPr sz="2750" spc="-285" dirty="0">
                <a:latin typeface="Verdana"/>
                <a:cs typeface="Verdana"/>
              </a:rPr>
              <a:t> </a:t>
            </a:r>
            <a:r>
              <a:rPr sz="2750" spc="-10" dirty="0">
                <a:latin typeface="Verdana"/>
                <a:cs typeface="Verdana"/>
              </a:rPr>
              <a:t>can</a:t>
            </a:r>
            <a:r>
              <a:rPr sz="2750" spc="-280" dirty="0">
                <a:latin typeface="Verdana"/>
                <a:cs typeface="Verdana"/>
              </a:rPr>
              <a:t> </a:t>
            </a:r>
            <a:r>
              <a:rPr sz="2750" spc="-10" dirty="0">
                <a:latin typeface="Verdana"/>
                <a:cs typeface="Verdana"/>
              </a:rPr>
              <a:t>install</a:t>
            </a:r>
            <a:r>
              <a:rPr sz="2750" spc="-285" dirty="0">
                <a:latin typeface="Verdana"/>
                <a:cs typeface="Verdana"/>
              </a:rPr>
              <a:t> </a:t>
            </a:r>
            <a:r>
              <a:rPr sz="2750" spc="-60" dirty="0">
                <a:latin typeface="Verdana"/>
                <a:cs typeface="Verdana"/>
              </a:rPr>
              <a:t>via</a:t>
            </a:r>
            <a:r>
              <a:rPr sz="2750" spc="-285" dirty="0">
                <a:latin typeface="Verdana"/>
                <a:cs typeface="Verdana"/>
              </a:rPr>
              <a:t> </a:t>
            </a:r>
            <a:r>
              <a:rPr sz="2750" spc="-25" dirty="0">
                <a:latin typeface="Verdana"/>
                <a:cs typeface="Verdana"/>
              </a:rPr>
              <a:t>Homebrew</a:t>
            </a:r>
            <a:r>
              <a:rPr sz="2750" spc="-280" dirty="0">
                <a:latin typeface="Verdana"/>
                <a:cs typeface="Verdana"/>
              </a:rPr>
              <a:t> </a:t>
            </a:r>
            <a:r>
              <a:rPr sz="2750" dirty="0">
                <a:latin typeface="Verdana"/>
                <a:cs typeface="Verdana"/>
              </a:rPr>
              <a:t>(</a:t>
            </a:r>
            <a:r>
              <a:rPr sz="2750" b="1" dirty="0">
                <a:latin typeface="Arial"/>
                <a:cs typeface="Arial"/>
              </a:rPr>
              <a:t>brew</a:t>
            </a:r>
            <a:r>
              <a:rPr sz="2750" b="1" spc="-105" dirty="0">
                <a:latin typeface="Arial"/>
                <a:cs typeface="Arial"/>
              </a:rPr>
              <a:t> </a:t>
            </a:r>
            <a:r>
              <a:rPr sz="2750" b="1" spc="60" dirty="0">
                <a:latin typeface="Arial"/>
                <a:cs typeface="Arial"/>
              </a:rPr>
              <a:t>install</a:t>
            </a:r>
            <a:r>
              <a:rPr sz="2750" b="1" spc="-105" dirty="0">
                <a:latin typeface="Arial"/>
                <a:cs typeface="Arial"/>
              </a:rPr>
              <a:t> </a:t>
            </a:r>
            <a:r>
              <a:rPr sz="2750" b="1" spc="-50" dirty="0">
                <a:latin typeface="Arial"/>
                <a:cs typeface="Arial"/>
              </a:rPr>
              <a:t>node</a:t>
            </a:r>
            <a:r>
              <a:rPr sz="2750" spc="-50" dirty="0">
                <a:latin typeface="Verdana"/>
                <a:cs typeface="Verdana"/>
              </a:rPr>
              <a:t>).</a:t>
            </a:r>
            <a:r>
              <a:rPr sz="2750" spc="-285" dirty="0">
                <a:latin typeface="Verdana"/>
                <a:cs typeface="Verdana"/>
              </a:rPr>
              <a:t> </a:t>
            </a:r>
            <a:r>
              <a:rPr sz="2750" spc="-60" dirty="0">
                <a:latin typeface="Verdana"/>
                <a:cs typeface="Verdana"/>
              </a:rPr>
              <a:t>Linux</a:t>
            </a:r>
            <a:r>
              <a:rPr sz="2750" spc="-280" dirty="0">
                <a:latin typeface="Verdana"/>
                <a:cs typeface="Verdana"/>
              </a:rPr>
              <a:t> </a:t>
            </a:r>
            <a:r>
              <a:rPr sz="2750" spc="-45" dirty="0">
                <a:latin typeface="Verdana"/>
                <a:cs typeface="Verdana"/>
              </a:rPr>
              <a:t>users</a:t>
            </a:r>
            <a:r>
              <a:rPr sz="2750" spc="-285" dirty="0">
                <a:latin typeface="Verdana"/>
                <a:cs typeface="Verdana"/>
              </a:rPr>
              <a:t> </a:t>
            </a:r>
            <a:r>
              <a:rPr sz="2750" spc="20" dirty="0">
                <a:latin typeface="Verdana"/>
                <a:cs typeface="Verdana"/>
              </a:rPr>
              <a:t>often</a:t>
            </a:r>
            <a:r>
              <a:rPr sz="2750" spc="-285" dirty="0">
                <a:latin typeface="Verdana"/>
                <a:cs typeface="Verdana"/>
              </a:rPr>
              <a:t> </a:t>
            </a:r>
            <a:r>
              <a:rPr sz="2750" spc="-50" dirty="0">
                <a:latin typeface="Verdana"/>
                <a:cs typeface="Verdana"/>
              </a:rPr>
              <a:t>use </a:t>
            </a:r>
            <a:r>
              <a:rPr sz="2750" spc="-950" dirty="0">
                <a:latin typeface="Verdana"/>
                <a:cs typeface="Verdana"/>
              </a:rPr>
              <a:t> </a:t>
            </a:r>
            <a:r>
              <a:rPr sz="2750" spc="-75" dirty="0">
                <a:latin typeface="Verdana"/>
                <a:cs typeface="Verdana"/>
              </a:rPr>
              <a:t>package </a:t>
            </a:r>
            <a:r>
              <a:rPr sz="2750" spc="-85" dirty="0">
                <a:latin typeface="Verdana"/>
                <a:cs typeface="Verdana"/>
              </a:rPr>
              <a:t>managers </a:t>
            </a:r>
            <a:r>
              <a:rPr sz="2750" spc="-65" dirty="0">
                <a:latin typeface="Verdana"/>
                <a:cs typeface="Verdana"/>
              </a:rPr>
              <a:t>like </a:t>
            </a:r>
            <a:r>
              <a:rPr sz="2750" b="1" spc="130" dirty="0">
                <a:latin typeface="Arial"/>
                <a:cs typeface="Arial"/>
              </a:rPr>
              <a:t>apt </a:t>
            </a:r>
            <a:r>
              <a:rPr sz="2750" spc="10" dirty="0">
                <a:latin typeface="Verdana"/>
                <a:cs typeface="Verdana"/>
              </a:rPr>
              <a:t>or </a:t>
            </a:r>
            <a:r>
              <a:rPr sz="2750" b="1" spc="-5" dirty="0">
                <a:latin typeface="Arial"/>
                <a:cs typeface="Arial"/>
              </a:rPr>
              <a:t>yum</a:t>
            </a:r>
            <a:r>
              <a:rPr sz="2750" spc="-5" dirty="0">
                <a:latin typeface="Verdana"/>
                <a:cs typeface="Verdana"/>
              </a:rPr>
              <a:t>. </a:t>
            </a:r>
            <a:r>
              <a:rPr sz="2750" spc="-35" dirty="0">
                <a:latin typeface="Verdana"/>
                <a:cs typeface="Verdana"/>
              </a:rPr>
              <a:t>Alternatively, </a:t>
            </a:r>
            <a:r>
              <a:rPr sz="2750" b="1" spc="110" dirty="0">
                <a:latin typeface="Arial"/>
                <a:cs typeface="Arial"/>
              </a:rPr>
              <a:t>Node </a:t>
            </a:r>
            <a:r>
              <a:rPr sz="2750" b="1" spc="35" dirty="0">
                <a:latin typeface="Arial"/>
                <a:cs typeface="Arial"/>
              </a:rPr>
              <a:t>Version </a:t>
            </a:r>
            <a:r>
              <a:rPr sz="2750" b="1" spc="65" dirty="0">
                <a:latin typeface="Arial"/>
                <a:cs typeface="Arial"/>
              </a:rPr>
              <a:t>Manager </a:t>
            </a:r>
            <a:r>
              <a:rPr sz="2750" b="1" spc="80" dirty="0">
                <a:latin typeface="Arial"/>
                <a:cs typeface="Arial"/>
              </a:rPr>
              <a:t>(nvm) </a:t>
            </a:r>
            <a:r>
              <a:rPr sz="2750" spc="-15" dirty="0">
                <a:latin typeface="Verdana"/>
                <a:cs typeface="Verdana"/>
              </a:rPr>
              <a:t>allows </a:t>
            </a:r>
            <a:r>
              <a:rPr sz="2750" spc="-10" dirty="0">
                <a:latin typeface="Verdana"/>
                <a:cs typeface="Verdana"/>
              </a:rPr>
              <a:t> </a:t>
            </a:r>
            <a:r>
              <a:rPr sz="2750" spc="-100" dirty="0">
                <a:latin typeface="Verdana"/>
                <a:cs typeface="Verdana"/>
              </a:rPr>
              <a:t>managing</a:t>
            </a:r>
            <a:r>
              <a:rPr sz="2750" spc="-290" dirty="0">
                <a:latin typeface="Verdana"/>
                <a:cs typeface="Verdana"/>
              </a:rPr>
              <a:t> </a:t>
            </a:r>
            <a:r>
              <a:rPr sz="2750" spc="-5" dirty="0">
                <a:latin typeface="Verdana"/>
                <a:cs typeface="Verdana"/>
              </a:rPr>
              <a:t>multiple</a:t>
            </a:r>
            <a:r>
              <a:rPr sz="2750" spc="-285" dirty="0">
                <a:latin typeface="Verdana"/>
                <a:cs typeface="Verdana"/>
              </a:rPr>
              <a:t> </a:t>
            </a:r>
            <a:r>
              <a:rPr sz="2750" spc="-60" dirty="0">
                <a:latin typeface="Verdana"/>
                <a:cs typeface="Verdana"/>
              </a:rPr>
              <a:t>Node.js</a:t>
            </a:r>
            <a:r>
              <a:rPr sz="2750" spc="-285" dirty="0">
                <a:latin typeface="Verdana"/>
                <a:cs typeface="Verdana"/>
              </a:rPr>
              <a:t> </a:t>
            </a:r>
            <a:r>
              <a:rPr sz="2750" spc="-55" dirty="0">
                <a:latin typeface="Verdana"/>
                <a:cs typeface="Verdana"/>
              </a:rPr>
              <a:t>versions.</a:t>
            </a:r>
            <a:r>
              <a:rPr sz="2750" spc="-285" dirty="0">
                <a:latin typeface="Verdana"/>
                <a:cs typeface="Verdana"/>
              </a:rPr>
              <a:t> </a:t>
            </a:r>
            <a:r>
              <a:rPr sz="2750" spc="-15" dirty="0">
                <a:latin typeface="Verdana"/>
                <a:cs typeface="Verdana"/>
              </a:rPr>
              <a:t>Verify</a:t>
            </a:r>
            <a:r>
              <a:rPr sz="2750" spc="-285" dirty="0">
                <a:latin typeface="Verdana"/>
                <a:cs typeface="Verdana"/>
              </a:rPr>
              <a:t> </a:t>
            </a:r>
            <a:r>
              <a:rPr sz="2750" spc="-10" dirty="0">
                <a:latin typeface="Verdana"/>
                <a:cs typeface="Verdana"/>
              </a:rPr>
              <a:t>installation</a:t>
            </a:r>
            <a:r>
              <a:rPr sz="2750" spc="-285" dirty="0">
                <a:latin typeface="Verdana"/>
                <a:cs typeface="Verdana"/>
              </a:rPr>
              <a:t> </a:t>
            </a:r>
            <a:r>
              <a:rPr sz="2750" spc="-15" dirty="0">
                <a:latin typeface="Verdana"/>
                <a:cs typeface="Verdana"/>
              </a:rPr>
              <a:t>with</a:t>
            </a:r>
            <a:r>
              <a:rPr sz="2750" spc="-310" dirty="0">
                <a:latin typeface="Verdana"/>
                <a:cs typeface="Verdana"/>
              </a:rPr>
              <a:t> </a:t>
            </a:r>
            <a:r>
              <a:rPr sz="2750" b="1" spc="80" dirty="0">
                <a:latin typeface="Arial"/>
                <a:cs typeface="Arial"/>
              </a:rPr>
              <a:t>node</a:t>
            </a:r>
            <a:r>
              <a:rPr sz="2750" b="1" spc="-110" dirty="0">
                <a:latin typeface="Arial"/>
                <a:cs typeface="Arial"/>
              </a:rPr>
              <a:t> </a:t>
            </a:r>
            <a:r>
              <a:rPr sz="2750" b="1" spc="110" dirty="0">
                <a:latin typeface="Arial"/>
                <a:cs typeface="Arial"/>
              </a:rPr>
              <a:t>-v</a:t>
            </a:r>
            <a:r>
              <a:rPr sz="2750" b="1" spc="-105" dirty="0">
                <a:latin typeface="Arial"/>
                <a:cs typeface="Arial"/>
              </a:rPr>
              <a:t> </a:t>
            </a:r>
            <a:r>
              <a:rPr sz="2750" b="1" spc="75" dirty="0">
                <a:latin typeface="Arial"/>
                <a:cs typeface="Arial"/>
              </a:rPr>
              <a:t>and</a:t>
            </a:r>
            <a:r>
              <a:rPr sz="2750" b="1" spc="-105" dirty="0">
                <a:latin typeface="Arial"/>
                <a:cs typeface="Arial"/>
              </a:rPr>
              <a:t> </a:t>
            </a:r>
            <a:r>
              <a:rPr sz="2750" b="1" spc="105" dirty="0">
                <a:latin typeface="Arial"/>
                <a:cs typeface="Arial"/>
              </a:rPr>
              <a:t>npm</a:t>
            </a:r>
            <a:r>
              <a:rPr sz="2750" b="1" spc="-105" dirty="0">
                <a:latin typeface="Arial"/>
                <a:cs typeface="Arial"/>
              </a:rPr>
              <a:t> </a:t>
            </a:r>
            <a:r>
              <a:rPr sz="2750" b="1" spc="-15" dirty="0">
                <a:latin typeface="Arial"/>
                <a:cs typeface="Arial"/>
              </a:rPr>
              <a:t>-v</a:t>
            </a:r>
            <a:r>
              <a:rPr sz="2750" spc="-15" dirty="0">
                <a:latin typeface="Verdana"/>
                <a:cs typeface="Verdana"/>
              </a:rPr>
              <a:t>.</a:t>
            </a:r>
            <a:r>
              <a:rPr sz="2750" spc="-285" dirty="0">
                <a:latin typeface="Verdana"/>
                <a:cs typeface="Verdana"/>
              </a:rPr>
              <a:t> </a:t>
            </a:r>
            <a:r>
              <a:rPr sz="2750" spc="-60" dirty="0">
                <a:latin typeface="Verdana"/>
                <a:cs typeface="Verdana"/>
              </a:rPr>
              <a:t>Keeping </a:t>
            </a:r>
            <a:r>
              <a:rPr sz="2750" spc="-55" dirty="0">
                <a:latin typeface="Verdana"/>
                <a:cs typeface="Verdana"/>
              </a:rPr>
              <a:t> </a:t>
            </a:r>
            <a:r>
              <a:rPr sz="2750" spc="-60" dirty="0">
                <a:latin typeface="Verdana"/>
                <a:cs typeface="Verdana"/>
              </a:rPr>
              <a:t>Node.js</a:t>
            </a:r>
            <a:r>
              <a:rPr sz="2750" spc="-290" dirty="0">
                <a:latin typeface="Verdana"/>
                <a:cs typeface="Verdana"/>
              </a:rPr>
              <a:t> </a:t>
            </a:r>
            <a:r>
              <a:rPr sz="2750" spc="5" dirty="0">
                <a:latin typeface="Verdana"/>
                <a:cs typeface="Verdana"/>
              </a:rPr>
              <a:t>updated</a:t>
            </a:r>
            <a:r>
              <a:rPr sz="2750" spc="-290" dirty="0">
                <a:latin typeface="Verdana"/>
                <a:cs typeface="Verdana"/>
              </a:rPr>
              <a:t> </a:t>
            </a:r>
            <a:r>
              <a:rPr sz="2750" spc="-45" dirty="0">
                <a:latin typeface="Verdana"/>
                <a:cs typeface="Verdana"/>
              </a:rPr>
              <a:t>ensures</a:t>
            </a:r>
            <a:r>
              <a:rPr sz="2750" spc="-290" dirty="0">
                <a:latin typeface="Verdana"/>
                <a:cs typeface="Verdana"/>
              </a:rPr>
              <a:t> </a:t>
            </a:r>
            <a:r>
              <a:rPr sz="2750" spc="-10" dirty="0">
                <a:latin typeface="Verdana"/>
                <a:cs typeface="Verdana"/>
              </a:rPr>
              <a:t>access</a:t>
            </a:r>
            <a:r>
              <a:rPr sz="2750" spc="-290" dirty="0">
                <a:latin typeface="Verdana"/>
                <a:cs typeface="Verdana"/>
              </a:rPr>
              <a:t> </a:t>
            </a:r>
            <a:r>
              <a:rPr sz="2750" spc="45" dirty="0">
                <a:latin typeface="Verdana"/>
                <a:cs typeface="Verdana"/>
              </a:rPr>
              <a:t>to</a:t>
            </a:r>
            <a:r>
              <a:rPr sz="2750" spc="-290" dirty="0">
                <a:latin typeface="Verdana"/>
                <a:cs typeface="Verdana"/>
              </a:rPr>
              <a:t> </a:t>
            </a:r>
            <a:r>
              <a:rPr sz="2750" spc="-5" dirty="0">
                <a:latin typeface="Verdana"/>
                <a:cs typeface="Verdana"/>
              </a:rPr>
              <a:t>the</a:t>
            </a:r>
            <a:r>
              <a:rPr sz="2750" spc="-290" dirty="0">
                <a:latin typeface="Verdana"/>
                <a:cs typeface="Verdana"/>
              </a:rPr>
              <a:t> </a:t>
            </a:r>
            <a:r>
              <a:rPr sz="2750" spc="-10" dirty="0">
                <a:latin typeface="Verdana"/>
                <a:cs typeface="Verdana"/>
              </a:rPr>
              <a:t>latest</a:t>
            </a:r>
            <a:r>
              <a:rPr sz="2750" spc="-290" dirty="0">
                <a:latin typeface="Verdana"/>
                <a:cs typeface="Verdana"/>
              </a:rPr>
              <a:t> </a:t>
            </a:r>
            <a:r>
              <a:rPr sz="2750" spc="-25" dirty="0">
                <a:latin typeface="Verdana"/>
                <a:cs typeface="Verdana"/>
              </a:rPr>
              <a:t>features</a:t>
            </a:r>
            <a:r>
              <a:rPr sz="2750" spc="-290" dirty="0">
                <a:latin typeface="Verdana"/>
                <a:cs typeface="Verdana"/>
              </a:rPr>
              <a:t> </a:t>
            </a:r>
            <a:r>
              <a:rPr sz="2750" spc="-20" dirty="0">
                <a:latin typeface="Verdana"/>
                <a:cs typeface="Verdana"/>
              </a:rPr>
              <a:t>and</a:t>
            </a:r>
            <a:r>
              <a:rPr sz="2750" spc="-285" dirty="0">
                <a:latin typeface="Verdana"/>
                <a:cs typeface="Verdana"/>
              </a:rPr>
              <a:t> </a:t>
            </a:r>
            <a:r>
              <a:rPr sz="2750" spc="-10" dirty="0">
                <a:latin typeface="Verdana"/>
                <a:cs typeface="Verdana"/>
              </a:rPr>
              <a:t>security</a:t>
            </a:r>
            <a:r>
              <a:rPr sz="2750" spc="-290" dirty="0">
                <a:latin typeface="Verdana"/>
                <a:cs typeface="Verdana"/>
              </a:rPr>
              <a:t> </a:t>
            </a:r>
            <a:r>
              <a:rPr sz="2750" spc="-35" dirty="0">
                <a:latin typeface="Verdana"/>
                <a:cs typeface="Verdana"/>
              </a:rPr>
              <a:t>patches.</a:t>
            </a:r>
            <a:endParaRPr sz="2750">
              <a:latin typeface="Verdana"/>
              <a:cs typeface="Verdana"/>
            </a:endParaRPr>
          </a:p>
        </p:txBody>
      </p:sp>
      <p:sp>
        <p:nvSpPr>
          <p:cNvPr id="4" name="object 4"/>
          <p:cNvSpPr txBox="1">
            <a:spLocks noGrp="1"/>
          </p:cNvSpPr>
          <p:nvPr>
            <p:ph type="title"/>
          </p:nvPr>
        </p:nvSpPr>
        <p:spPr>
          <a:xfrm>
            <a:off x="7376367" y="2832441"/>
            <a:ext cx="9932035" cy="1427480"/>
          </a:xfrm>
          <a:prstGeom prst="rect">
            <a:avLst/>
          </a:prstGeom>
        </p:spPr>
        <p:txBody>
          <a:bodyPr vert="horz" wrap="square" lIns="0" tIns="12700" rIns="0" bIns="0" rtlCol="0">
            <a:spAutoFit/>
          </a:bodyPr>
          <a:lstStyle/>
          <a:p>
            <a:pPr marL="12700">
              <a:lnSpc>
                <a:spcPct val="100000"/>
              </a:lnSpc>
              <a:spcBef>
                <a:spcPts val="100"/>
              </a:spcBef>
            </a:pPr>
            <a:r>
              <a:rPr spc="135" dirty="0">
                <a:latin typeface="Arial"/>
                <a:cs typeface="Arial"/>
              </a:rPr>
              <a:t>Installing</a:t>
            </a:r>
            <a:r>
              <a:rPr spc="-455" dirty="0">
                <a:latin typeface="Arial"/>
                <a:cs typeface="Arial"/>
              </a:rPr>
              <a:t> </a:t>
            </a:r>
            <a:r>
              <a:rPr spc="110" dirty="0">
                <a:latin typeface="Arial"/>
                <a:cs typeface="Arial"/>
              </a:rPr>
              <a:t>Node.js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396372" y="0"/>
            <a:ext cx="11887200" cy="6000749"/>
          </a:xfrm>
          <a:prstGeom prst="rect">
            <a:avLst/>
          </a:prstGeom>
        </p:spPr>
      </p:pic>
      <p:sp>
        <p:nvSpPr>
          <p:cNvPr id="3" name="object 3"/>
          <p:cNvSpPr txBox="1"/>
          <p:nvPr/>
        </p:nvSpPr>
        <p:spPr>
          <a:xfrm>
            <a:off x="768715" y="6302633"/>
            <a:ext cx="15492730" cy="3088640"/>
          </a:xfrm>
          <a:prstGeom prst="rect">
            <a:avLst/>
          </a:prstGeom>
        </p:spPr>
        <p:txBody>
          <a:bodyPr vert="horz" wrap="square" lIns="0" tIns="12700" rIns="0" bIns="0" rtlCol="0">
            <a:spAutoFit/>
          </a:bodyPr>
          <a:lstStyle/>
          <a:p>
            <a:pPr marL="12700" marR="5080">
              <a:lnSpc>
                <a:spcPct val="115500"/>
              </a:lnSpc>
              <a:spcBef>
                <a:spcPts val="100"/>
              </a:spcBef>
            </a:pPr>
            <a:r>
              <a:rPr sz="2900" spc="-85" dirty="0">
                <a:latin typeface="Verdana"/>
                <a:cs typeface="Verdana"/>
              </a:rPr>
              <a:t>Node.js </a:t>
            </a:r>
            <a:r>
              <a:rPr sz="2900" spc="-75" dirty="0">
                <a:latin typeface="Verdana"/>
                <a:cs typeface="Verdana"/>
              </a:rPr>
              <a:t>uses </a:t>
            </a:r>
            <a:r>
              <a:rPr sz="2900" spc="-135" dirty="0">
                <a:latin typeface="Verdana"/>
                <a:cs typeface="Verdana"/>
              </a:rPr>
              <a:t>a </a:t>
            </a:r>
            <a:r>
              <a:rPr sz="2900" spc="-70" dirty="0">
                <a:latin typeface="Verdana"/>
                <a:cs typeface="Verdana"/>
              </a:rPr>
              <a:t>single-threaded, </a:t>
            </a:r>
            <a:r>
              <a:rPr sz="2900" spc="-55" dirty="0">
                <a:latin typeface="Verdana"/>
                <a:cs typeface="Verdana"/>
              </a:rPr>
              <a:t>non-blocking </a:t>
            </a:r>
            <a:r>
              <a:rPr sz="2900" spc="-45" dirty="0">
                <a:latin typeface="Verdana"/>
                <a:cs typeface="Verdana"/>
              </a:rPr>
              <a:t>event </a:t>
            </a:r>
            <a:r>
              <a:rPr sz="2900" spc="35" dirty="0">
                <a:latin typeface="Verdana"/>
                <a:cs typeface="Verdana"/>
              </a:rPr>
              <a:t>loop </a:t>
            </a:r>
            <a:r>
              <a:rPr sz="2900" spc="-45" dirty="0">
                <a:latin typeface="Verdana"/>
                <a:cs typeface="Verdana"/>
              </a:rPr>
              <a:t>and </a:t>
            </a:r>
            <a:r>
              <a:rPr sz="2900" spc="-25" dirty="0">
                <a:latin typeface="Verdana"/>
                <a:cs typeface="Verdana"/>
              </a:rPr>
              <a:t>the </a:t>
            </a:r>
            <a:r>
              <a:rPr sz="2900" spc="-80" dirty="0">
                <a:latin typeface="Verdana"/>
                <a:cs typeface="Verdana"/>
              </a:rPr>
              <a:t>V8 </a:t>
            </a:r>
            <a:r>
              <a:rPr sz="2900" spc="-20" dirty="0">
                <a:latin typeface="Verdana"/>
                <a:cs typeface="Verdana"/>
              </a:rPr>
              <a:t>JavaScript </a:t>
            </a:r>
            <a:r>
              <a:rPr sz="2900" spc="-80" dirty="0">
                <a:latin typeface="Verdana"/>
                <a:cs typeface="Verdana"/>
              </a:rPr>
              <a:t>engine </a:t>
            </a:r>
            <a:r>
              <a:rPr sz="2900" spc="-1005" dirty="0">
                <a:latin typeface="Verdana"/>
                <a:cs typeface="Verdana"/>
              </a:rPr>
              <a:t> </a:t>
            </a:r>
            <a:r>
              <a:rPr sz="2900" spc="25" dirty="0">
                <a:latin typeface="Verdana"/>
                <a:cs typeface="Verdana"/>
              </a:rPr>
              <a:t>for </a:t>
            </a:r>
            <a:r>
              <a:rPr sz="2900" spc="-85" dirty="0">
                <a:latin typeface="Verdana"/>
                <a:cs typeface="Verdana"/>
              </a:rPr>
              <a:t>high </a:t>
            </a:r>
            <a:r>
              <a:rPr sz="2900" spc="-55" dirty="0">
                <a:latin typeface="Verdana"/>
                <a:cs typeface="Verdana"/>
              </a:rPr>
              <a:t>performance. </a:t>
            </a:r>
            <a:r>
              <a:rPr sz="2900" spc="-130" dirty="0">
                <a:latin typeface="Verdana"/>
                <a:cs typeface="Verdana"/>
              </a:rPr>
              <a:t>Its </a:t>
            </a:r>
            <a:r>
              <a:rPr sz="2900" spc="-55" dirty="0">
                <a:latin typeface="Verdana"/>
                <a:cs typeface="Verdana"/>
              </a:rPr>
              <a:t>event-driven </a:t>
            </a:r>
            <a:r>
              <a:rPr sz="2900" spc="-20" dirty="0">
                <a:latin typeface="Verdana"/>
                <a:cs typeface="Verdana"/>
              </a:rPr>
              <a:t>architecture </a:t>
            </a:r>
            <a:r>
              <a:rPr sz="2900" spc="-35" dirty="0">
                <a:latin typeface="Verdana"/>
                <a:cs typeface="Verdana"/>
              </a:rPr>
              <a:t>allows </a:t>
            </a:r>
            <a:r>
              <a:rPr sz="2900" spc="-55" dirty="0">
                <a:latin typeface="Verdana"/>
                <a:cs typeface="Verdana"/>
              </a:rPr>
              <a:t>handling </a:t>
            </a:r>
            <a:r>
              <a:rPr sz="2900" spc="-20" dirty="0">
                <a:latin typeface="Verdana"/>
                <a:cs typeface="Verdana"/>
              </a:rPr>
              <a:t>multiple </a:t>
            </a:r>
            <a:r>
              <a:rPr sz="2900" spc="-15" dirty="0">
                <a:latin typeface="Verdana"/>
                <a:cs typeface="Verdana"/>
              </a:rPr>
              <a:t> </a:t>
            </a:r>
            <a:r>
              <a:rPr sz="2900" spc="-55" dirty="0">
                <a:latin typeface="Verdana"/>
                <a:cs typeface="Verdana"/>
              </a:rPr>
              <a:t>simultaneous</a:t>
            </a:r>
            <a:r>
              <a:rPr sz="2900" spc="-315" dirty="0">
                <a:latin typeface="Verdana"/>
                <a:cs typeface="Verdana"/>
              </a:rPr>
              <a:t> </a:t>
            </a:r>
            <a:r>
              <a:rPr sz="2900" spc="-5" dirty="0">
                <a:latin typeface="Verdana"/>
                <a:cs typeface="Verdana"/>
              </a:rPr>
              <a:t>connections</a:t>
            </a:r>
            <a:r>
              <a:rPr sz="2900" spc="-310" dirty="0">
                <a:latin typeface="Verdana"/>
                <a:cs typeface="Verdana"/>
              </a:rPr>
              <a:t> </a:t>
            </a:r>
            <a:r>
              <a:rPr sz="2900" spc="-20" dirty="0">
                <a:latin typeface="Verdana"/>
                <a:cs typeface="Verdana"/>
              </a:rPr>
              <a:t>efficiently,</a:t>
            </a:r>
            <a:r>
              <a:rPr sz="2900" spc="-310" dirty="0">
                <a:latin typeface="Verdana"/>
                <a:cs typeface="Verdana"/>
              </a:rPr>
              <a:t> </a:t>
            </a:r>
            <a:r>
              <a:rPr sz="2900" spc="-145" dirty="0">
                <a:latin typeface="Verdana"/>
                <a:cs typeface="Verdana"/>
              </a:rPr>
              <a:t>making</a:t>
            </a:r>
            <a:r>
              <a:rPr sz="2900" spc="-310" dirty="0">
                <a:latin typeface="Verdana"/>
                <a:cs typeface="Verdana"/>
              </a:rPr>
              <a:t> </a:t>
            </a:r>
            <a:r>
              <a:rPr sz="2900" spc="10" dirty="0">
                <a:latin typeface="Verdana"/>
                <a:cs typeface="Verdana"/>
              </a:rPr>
              <a:t>it</a:t>
            </a:r>
            <a:r>
              <a:rPr sz="2900" spc="-310" dirty="0">
                <a:latin typeface="Verdana"/>
                <a:cs typeface="Verdana"/>
              </a:rPr>
              <a:t> </a:t>
            </a:r>
            <a:r>
              <a:rPr sz="2900" spc="-30" dirty="0">
                <a:latin typeface="Verdana"/>
                <a:cs typeface="Verdana"/>
              </a:rPr>
              <a:t>suitable</a:t>
            </a:r>
            <a:r>
              <a:rPr sz="2900" spc="-315" dirty="0">
                <a:latin typeface="Verdana"/>
                <a:cs typeface="Verdana"/>
              </a:rPr>
              <a:t> </a:t>
            </a:r>
            <a:r>
              <a:rPr sz="2900" spc="25" dirty="0">
                <a:latin typeface="Verdana"/>
                <a:cs typeface="Verdana"/>
              </a:rPr>
              <a:t>for</a:t>
            </a:r>
            <a:r>
              <a:rPr sz="2900" spc="-310" dirty="0">
                <a:latin typeface="Verdana"/>
                <a:cs typeface="Verdana"/>
              </a:rPr>
              <a:t> </a:t>
            </a:r>
            <a:r>
              <a:rPr sz="2900" spc="-135" dirty="0">
                <a:latin typeface="Verdana"/>
                <a:cs typeface="Verdana"/>
              </a:rPr>
              <a:t>I/O-heavy</a:t>
            </a:r>
            <a:r>
              <a:rPr sz="2900" spc="-310" dirty="0">
                <a:latin typeface="Verdana"/>
                <a:cs typeface="Verdana"/>
              </a:rPr>
              <a:t> </a:t>
            </a:r>
            <a:r>
              <a:rPr sz="2900" spc="-35" dirty="0">
                <a:latin typeface="Verdana"/>
                <a:cs typeface="Verdana"/>
              </a:rPr>
              <a:t>applications.</a:t>
            </a:r>
            <a:r>
              <a:rPr sz="2900" spc="-310" dirty="0">
                <a:latin typeface="Verdana"/>
                <a:cs typeface="Verdana"/>
              </a:rPr>
              <a:t> </a:t>
            </a:r>
            <a:r>
              <a:rPr sz="2900" spc="-75" dirty="0">
                <a:latin typeface="Verdana"/>
                <a:cs typeface="Verdana"/>
              </a:rPr>
              <a:t>The </a:t>
            </a:r>
            <a:r>
              <a:rPr sz="2900" spc="-70" dirty="0">
                <a:latin typeface="Verdana"/>
                <a:cs typeface="Verdana"/>
              </a:rPr>
              <a:t> </a:t>
            </a:r>
            <a:r>
              <a:rPr sz="2900" spc="-45" dirty="0">
                <a:latin typeface="Verdana"/>
                <a:cs typeface="Verdana"/>
              </a:rPr>
              <a:t>event </a:t>
            </a:r>
            <a:r>
              <a:rPr sz="2900" spc="35" dirty="0">
                <a:latin typeface="Verdana"/>
                <a:cs typeface="Verdana"/>
              </a:rPr>
              <a:t>loop </a:t>
            </a:r>
            <a:r>
              <a:rPr sz="2900" spc="-125" dirty="0">
                <a:latin typeface="Verdana"/>
                <a:cs typeface="Verdana"/>
              </a:rPr>
              <a:t>manages </a:t>
            </a:r>
            <a:r>
              <a:rPr sz="2900" spc="-40" dirty="0">
                <a:latin typeface="Verdana"/>
                <a:cs typeface="Verdana"/>
              </a:rPr>
              <a:t>asynchronous </a:t>
            </a:r>
            <a:r>
              <a:rPr sz="2900" spc="-25" dirty="0">
                <a:latin typeface="Verdana"/>
                <a:cs typeface="Verdana"/>
              </a:rPr>
              <a:t>operations </a:t>
            </a:r>
            <a:r>
              <a:rPr sz="2900" spc="-80" dirty="0">
                <a:latin typeface="Verdana"/>
                <a:cs typeface="Verdana"/>
              </a:rPr>
              <a:t>like </a:t>
            </a:r>
            <a:r>
              <a:rPr sz="2900" spc="-190" dirty="0">
                <a:latin typeface="Verdana"/>
                <a:cs typeface="Verdana"/>
              </a:rPr>
              <a:t>I/O </a:t>
            </a:r>
            <a:r>
              <a:rPr sz="2900" spc="-135" dirty="0">
                <a:latin typeface="Verdana"/>
                <a:cs typeface="Verdana"/>
              </a:rPr>
              <a:t>tasks, </a:t>
            </a:r>
            <a:r>
              <a:rPr sz="2900" spc="-35" dirty="0">
                <a:latin typeface="Verdana"/>
                <a:cs typeface="Verdana"/>
              </a:rPr>
              <a:t>continuing </a:t>
            </a:r>
            <a:r>
              <a:rPr sz="2900" spc="-45" dirty="0">
                <a:latin typeface="Verdana"/>
                <a:cs typeface="Verdana"/>
              </a:rPr>
              <a:t>execution </a:t>
            </a:r>
            <a:r>
              <a:rPr sz="2900" spc="-40" dirty="0">
                <a:latin typeface="Verdana"/>
                <a:cs typeface="Verdana"/>
              </a:rPr>
              <a:t> </a:t>
            </a:r>
            <a:r>
              <a:rPr sz="2900" spc="-20" dirty="0">
                <a:latin typeface="Verdana"/>
                <a:cs typeface="Verdana"/>
              </a:rPr>
              <a:t>without</a:t>
            </a:r>
            <a:r>
              <a:rPr sz="2900" spc="-310" dirty="0">
                <a:latin typeface="Verdana"/>
                <a:cs typeface="Verdana"/>
              </a:rPr>
              <a:t> </a:t>
            </a:r>
            <a:r>
              <a:rPr sz="2900" spc="-75" dirty="0">
                <a:latin typeface="Verdana"/>
                <a:cs typeface="Verdana"/>
              </a:rPr>
              <a:t>waiting</a:t>
            </a:r>
            <a:r>
              <a:rPr sz="2900" spc="-310" dirty="0">
                <a:latin typeface="Verdana"/>
                <a:cs typeface="Verdana"/>
              </a:rPr>
              <a:t> </a:t>
            </a:r>
            <a:r>
              <a:rPr sz="2900" spc="25" dirty="0">
                <a:latin typeface="Verdana"/>
                <a:cs typeface="Verdana"/>
              </a:rPr>
              <a:t>for</a:t>
            </a:r>
            <a:r>
              <a:rPr sz="2900" spc="-310" dirty="0">
                <a:latin typeface="Verdana"/>
                <a:cs typeface="Verdana"/>
              </a:rPr>
              <a:t> </a:t>
            </a:r>
            <a:r>
              <a:rPr sz="2900" spc="-105" dirty="0">
                <a:latin typeface="Verdana"/>
                <a:cs typeface="Verdana"/>
              </a:rPr>
              <a:t>tasks</a:t>
            </a:r>
            <a:r>
              <a:rPr sz="2900" spc="-305" dirty="0">
                <a:latin typeface="Verdana"/>
                <a:cs typeface="Verdana"/>
              </a:rPr>
              <a:t> </a:t>
            </a:r>
            <a:r>
              <a:rPr sz="2900" spc="35" dirty="0">
                <a:latin typeface="Verdana"/>
                <a:cs typeface="Verdana"/>
              </a:rPr>
              <a:t>to</a:t>
            </a:r>
            <a:r>
              <a:rPr sz="2900" spc="-310" dirty="0">
                <a:latin typeface="Verdana"/>
                <a:cs typeface="Verdana"/>
              </a:rPr>
              <a:t> </a:t>
            </a:r>
            <a:r>
              <a:rPr sz="2900" spc="-40" dirty="0">
                <a:latin typeface="Verdana"/>
                <a:cs typeface="Verdana"/>
              </a:rPr>
              <a:t>complete.</a:t>
            </a:r>
            <a:r>
              <a:rPr sz="2900" spc="-310" dirty="0">
                <a:latin typeface="Verdana"/>
                <a:cs typeface="Verdana"/>
              </a:rPr>
              <a:t> </a:t>
            </a:r>
            <a:r>
              <a:rPr sz="2900" spc="-20" dirty="0">
                <a:latin typeface="Verdana"/>
                <a:cs typeface="Verdana"/>
              </a:rPr>
              <a:t>For</a:t>
            </a:r>
            <a:r>
              <a:rPr sz="2900" spc="-305" dirty="0">
                <a:latin typeface="Verdana"/>
                <a:cs typeface="Verdana"/>
              </a:rPr>
              <a:t> </a:t>
            </a:r>
            <a:r>
              <a:rPr sz="2900" spc="-40" dirty="0">
                <a:latin typeface="Verdana"/>
                <a:cs typeface="Verdana"/>
              </a:rPr>
              <a:t>CPU-intensive</a:t>
            </a:r>
            <a:r>
              <a:rPr sz="2900" spc="-310" dirty="0">
                <a:latin typeface="Verdana"/>
                <a:cs typeface="Verdana"/>
              </a:rPr>
              <a:t> </a:t>
            </a:r>
            <a:r>
              <a:rPr sz="2900" spc="-135" dirty="0">
                <a:latin typeface="Verdana"/>
                <a:cs typeface="Verdana"/>
              </a:rPr>
              <a:t>tasks,</a:t>
            </a:r>
            <a:r>
              <a:rPr sz="2900" spc="-310" dirty="0">
                <a:latin typeface="Verdana"/>
                <a:cs typeface="Verdana"/>
              </a:rPr>
              <a:t> </a:t>
            </a:r>
            <a:r>
              <a:rPr sz="2900" spc="-85" dirty="0">
                <a:latin typeface="Verdana"/>
                <a:cs typeface="Verdana"/>
              </a:rPr>
              <a:t>Node.js</a:t>
            </a:r>
            <a:r>
              <a:rPr sz="2900" spc="-310" dirty="0">
                <a:latin typeface="Verdana"/>
                <a:cs typeface="Verdana"/>
              </a:rPr>
              <a:t> </a:t>
            </a:r>
            <a:r>
              <a:rPr sz="2900" spc="-15" dirty="0">
                <a:latin typeface="Verdana"/>
                <a:cs typeface="Verdana"/>
              </a:rPr>
              <a:t>supports</a:t>
            </a:r>
            <a:r>
              <a:rPr sz="2900" spc="-305" dirty="0">
                <a:latin typeface="Verdana"/>
                <a:cs typeface="Verdana"/>
              </a:rPr>
              <a:t> </a:t>
            </a:r>
            <a:r>
              <a:rPr sz="2900" spc="-85" dirty="0">
                <a:latin typeface="Verdana"/>
                <a:cs typeface="Verdana"/>
              </a:rPr>
              <a:t>worker </a:t>
            </a:r>
            <a:r>
              <a:rPr sz="2900" spc="-1005" dirty="0">
                <a:latin typeface="Verdana"/>
                <a:cs typeface="Verdana"/>
              </a:rPr>
              <a:t> </a:t>
            </a:r>
            <a:r>
              <a:rPr sz="2900" spc="40" dirty="0">
                <a:latin typeface="Verdana"/>
                <a:cs typeface="Verdana"/>
              </a:rPr>
              <a:t>t</a:t>
            </a:r>
            <a:r>
              <a:rPr sz="2900" spc="-50" dirty="0">
                <a:latin typeface="Verdana"/>
                <a:cs typeface="Verdana"/>
              </a:rPr>
              <a:t>h</a:t>
            </a:r>
            <a:r>
              <a:rPr sz="2900" spc="-35" dirty="0">
                <a:latin typeface="Verdana"/>
                <a:cs typeface="Verdana"/>
              </a:rPr>
              <a:t>r</a:t>
            </a:r>
            <a:r>
              <a:rPr sz="2900" spc="-75" dirty="0">
                <a:latin typeface="Verdana"/>
                <a:cs typeface="Verdana"/>
              </a:rPr>
              <a:t>e</a:t>
            </a:r>
            <a:r>
              <a:rPr sz="2900" spc="-140" dirty="0">
                <a:latin typeface="Verdana"/>
                <a:cs typeface="Verdana"/>
              </a:rPr>
              <a:t>a</a:t>
            </a:r>
            <a:r>
              <a:rPr sz="2900" spc="45" dirty="0">
                <a:latin typeface="Verdana"/>
                <a:cs typeface="Verdana"/>
              </a:rPr>
              <a:t>d</a:t>
            </a:r>
            <a:r>
              <a:rPr sz="2900" spc="-80" dirty="0">
                <a:latin typeface="Verdana"/>
                <a:cs typeface="Verdana"/>
              </a:rPr>
              <a:t>s</a:t>
            </a:r>
            <a:r>
              <a:rPr sz="2900" spc="-290" dirty="0">
                <a:latin typeface="Verdana"/>
                <a:cs typeface="Verdana"/>
              </a:rPr>
              <a:t>,</a:t>
            </a:r>
            <a:r>
              <a:rPr sz="2900" spc="-315" dirty="0">
                <a:latin typeface="Verdana"/>
                <a:cs typeface="Verdana"/>
              </a:rPr>
              <a:t> </a:t>
            </a:r>
            <a:r>
              <a:rPr sz="2900" spc="-75" dirty="0">
                <a:latin typeface="Verdana"/>
                <a:cs typeface="Verdana"/>
              </a:rPr>
              <a:t>u</a:t>
            </a:r>
            <a:r>
              <a:rPr sz="2900" spc="40" dirty="0">
                <a:latin typeface="Verdana"/>
                <a:cs typeface="Verdana"/>
              </a:rPr>
              <a:t>t</a:t>
            </a:r>
            <a:r>
              <a:rPr sz="2900" spc="-25" dirty="0">
                <a:latin typeface="Verdana"/>
                <a:cs typeface="Verdana"/>
              </a:rPr>
              <a:t>i</a:t>
            </a:r>
            <a:r>
              <a:rPr sz="2900" spc="50" dirty="0">
                <a:latin typeface="Verdana"/>
                <a:cs typeface="Verdana"/>
              </a:rPr>
              <a:t>l</a:t>
            </a:r>
            <a:r>
              <a:rPr sz="2900" spc="-25" dirty="0">
                <a:latin typeface="Verdana"/>
                <a:cs typeface="Verdana"/>
              </a:rPr>
              <a:t>i</a:t>
            </a:r>
            <a:r>
              <a:rPr sz="2900" spc="-175" dirty="0">
                <a:latin typeface="Verdana"/>
                <a:cs typeface="Verdana"/>
              </a:rPr>
              <a:t>z</a:t>
            </a:r>
            <a:r>
              <a:rPr sz="2900" spc="-25" dirty="0">
                <a:latin typeface="Verdana"/>
                <a:cs typeface="Verdana"/>
              </a:rPr>
              <a:t>i</a:t>
            </a:r>
            <a:r>
              <a:rPr sz="2900" spc="-50" dirty="0">
                <a:latin typeface="Verdana"/>
                <a:cs typeface="Verdana"/>
              </a:rPr>
              <a:t>n</a:t>
            </a:r>
            <a:r>
              <a:rPr sz="2900" spc="-215" dirty="0">
                <a:latin typeface="Verdana"/>
                <a:cs typeface="Verdana"/>
              </a:rPr>
              <a:t>g</a:t>
            </a:r>
            <a:r>
              <a:rPr sz="2900" spc="-315" dirty="0">
                <a:latin typeface="Verdana"/>
                <a:cs typeface="Verdana"/>
              </a:rPr>
              <a:t> </a:t>
            </a:r>
            <a:r>
              <a:rPr sz="2900" spc="-175" dirty="0">
                <a:latin typeface="Verdana"/>
                <a:cs typeface="Verdana"/>
              </a:rPr>
              <a:t>m</a:t>
            </a:r>
            <a:r>
              <a:rPr sz="2900" spc="-75" dirty="0">
                <a:latin typeface="Verdana"/>
                <a:cs typeface="Verdana"/>
              </a:rPr>
              <a:t>u</a:t>
            </a:r>
            <a:r>
              <a:rPr sz="2900" spc="50" dirty="0">
                <a:latin typeface="Verdana"/>
                <a:cs typeface="Verdana"/>
              </a:rPr>
              <a:t>l</a:t>
            </a:r>
            <a:r>
              <a:rPr sz="2900" spc="40" dirty="0">
                <a:latin typeface="Verdana"/>
                <a:cs typeface="Verdana"/>
              </a:rPr>
              <a:t>t</a:t>
            </a:r>
            <a:r>
              <a:rPr sz="2900" spc="-25" dirty="0">
                <a:latin typeface="Verdana"/>
                <a:cs typeface="Verdana"/>
              </a:rPr>
              <a:t>i</a:t>
            </a:r>
            <a:r>
              <a:rPr sz="2900" spc="-225" dirty="0">
                <a:latin typeface="Verdana"/>
                <a:cs typeface="Verdana"/>
              </a:rPr>
              <a:t>-</a:t>
            </a:r>
            <a:r>
              <a:rPr sz="2900" spc="85" dirty="0">
                <a:latin typeface="Verdana"/>
                <a:cs typeface="Verdana"/>
              </a:rPr>
              <a:t>c</a:t>
            </a:r>
            <a:r>
              <a:rPr sz="2900" spc="20" dirty="0">
                <a:latin typeface="Verdana"/>
                <a:cs typeface="Verdana"/>
              </a:rPr>
              <a:t>o</a:t>
            </a:r>
            <a:r>
              <a:rPr sz="2900" spc="-35" dirty="0">
                <a:latin typeface="Verdana"/>
                <a:cs typeface="Verdana"/>
              </a:rPr>
              <a:t>r</a:t>
            </a:r>
            <a:r>
              <a:rPr sz="2900" spc="-70" dirty="0">
                <a:latin typeface="Verdana"/>
                <a:cs typeface="Verdana"/>
              </a:rPr>
              <a:t>e</a:t>
            </a:r>
            <a:r>
              <a:rPr sz="2900" spc="-315" dirty="0">
                <a:latin typeface="Verdana"/>
                <a:cs typeface="Verdana"/>
              </a:rPr>
              <a:t> </a:t>
            </a:r>
            <a:r>
              <a:rPr sz="2900" spc="-80" dirty="0">
                <a:latin typeface="Verdana"/>
                <a:cs typeface="Verdana"/>
              </a:rPr>
              <a:t>sys</a:t>
            </a:r>
            <a:r>
              <a:rPr sz="2900" spc="40" dirty="0">
                <a:latin typeface="Verdana"/>
                <a:cs typeface="Verdana"/>
              </a:rPr>
              <a:t>t</a:t>
            </a:r>
            <a:r>
              <a:rPr sz="2900" spc="-75" dirty="0">
                <a:latin typeface="Verdana"/>
                <a:cs typeface="Verdana"/>
              </a:rPr>
              <a:t>e</a:t>
            </a:r>
            <a:r>
              <a:rPr sz="2900" spc="-175" dirty="0">
                <a:latin typeface="Verdana"/>
                <a:cs typeface="Verdana"/>
              </a:rPr>
              <a:t>m</a:t>
            </a:r>
            <a:r>
              <a:rPr sz="2900" spc="-75" dirty="0">
                <a:latin typeface="Verdana"/>
                <a:cs typeface="Verdana"/>
              </a:rPr>
              <a:t>s</a:t>
            </a:r>
            <a:r>
              <a:rPr sz="2900" spc="-315" dirty="0">
                <a:latin typeface="Verdana"/>
                <a:cs typeface="Verdana"/>
              </a:rPr>
              <a:t> </a:t>
            </a:r>
            <a:r>
              <a:rPr sz="2900" spc="-110" dirty="0">
                <a:latin typeface="Verdana"/>
                <a:cs typeface="Verdana"/>
              </a:rPr>
              <a:t>w</a:t>
            </a:r>
            <a:r>
              <a:rPr sz="2900" spc="-50" dirty="0">
                <a:latin typeface="Verdana"/>
                <a:cs typeface="Verdana"/>
              </a:rPr>
              <a:t>h</a:t>
            </a:r>
            <a:r>
              <a:rPr sz="2900" spc="-25" dirty="0">
                <a:latin typeface="Verdana"/>
                <a:cs typeface="Verdana"/>
              </a:rPr>
              <a:t>i</a:t>
            </a:r>
            <a:r>
              <a:rPr sz="2900" spc="50" dirty="0">
                <a:latin typeface="Verdana"/>
                <a:cs typeface="Verdana"/>
              </a:rPr>
              <a:t>l</a:t>
            </a:r>
            <a:r>
              <a:rPr sz="2900" spc="-70" dirty="0">
                <a:latin typeface="Verdana"/>
                <a:cs typeface="Verdana"/>
              </a:rPr>
              <a:t>e</a:t>
            </a:r>
            <a:r>
              <a:rPr sz="2900" spc="-315" dirty="0">
                <a:latin typeface="Verdana"/>
                <a:cs typeface="Verdana"/>
              </a:rPr>
              <a:t> </a:t>
            </a:r>
            <a:r>
              <a:rPr sz="2900" spc="-175" dirty="0">
                <a:latin typeface="Verdana"/>
                <a:cs typeface="Verdana"/>
              </a:rPr>
              <a:t>m</a:t>
            </a:r>
            <a:r>
              <a:rPr sz="2900" spc="-140" dirty="0">
                <a:latin typeface="Verdana"/>
                <a:cs typeface="Verdana"/>
              </a:rPr>
              <a:t>a</a:t>
            </a:r>
            <a:r>
              <a:rPr sz="2900" spc="-25" dirty="0">
                <a:latin typeface="Verdana"/>
                <a:cs typeface="Verdana"/>
              </a:rPr>
              <a:t>i</a:t>
            </a:r>
            <a:r>
              <a:rPr sz="2900" spc="-50" dirty="0">
                <a:latin typeface="Verdana"/>
                <a:cs typeface="Verdana"/>
              </a:rPr>
              <a:t>n</a:t>
            </a:r>
            <a:r>
              <a:rPr sz="2900" spc="35" dirty="0">
                <a:latin typeface="Verdana"/>
                <a:cs typeface="Verdana"/>
              </a:rPr>
              <a:t>t</a:t>
            </a:r>
            <a:r>
              <a:rPr sz="2900" spc="-140" dirty="0">
                <a:latin typeface="Verdana"/>
                <a:cs typeface="Verdana"/>
              </a:rPr>
              <a:t>a</a:t>
            </a:r>
            <a:r>
              <a:rPr sz="2900" spc="-25" dirty="0">
                <a:latin typeface="Verdana"/>
                <a:cs typeface="Verdana"/>
              </a:rPr>
              <a:t>i</a:t>
            </a:r>
            <a:r>
              <a:rPr sz="2900" spc="-50" dirty="0">
                <a:latin typeface="Verdana"/>
                <a:cs typeface="Verdana"/>
              </a:rPr>
              <a:t>n</a:t>
            </a:r>
            <a:r>
              <a:rPr sz="2900" spc="-25" dirty="0">
                <a:latin typeface="Verdana"/>
                <a:cs typeface="Verdana"/>
              </a:rPr>
              <a:t>i</a:t>
            </a:r>
            <a:r>
              <a:rPr sz="2900" spc="-50" dirty="0">
                <a:latin typeface="Verdana"/>
                <a:cs typeface="Verdana"/>
              </a:rPr>
              <a:t>n</a:t>
            </a:r>
            <a:r>
              <a:rPr sz="2900" spc="-215" dirty="0">
                <a:latin typeface="Verdana"/>
                <a:cs typeface="Verdana"/>
              </a:rPr>
              <a:t>g</a:t>
            </a:r>
            <a:r>
              <a:rPr sz="2900" spc="-315" dirty="0">
                <a:latin typeface="Verdana"/>
                <a:cs typeface="Verdana"/>
              </a:rPr>
              <a:t> </a:t>
            </a:r>
            <a:r>
              <a:rPr sz="2900" spc="-25" dirty="0">
                <a:latin typeface="Verdana"/>
                <a:cs typeface="Verdana"/>
              </a:rPr>
              <a:t>i</a:t>
            </a:r>
            <a:r>
              <a:rPr sz="2900" spc="35" dirty="0">
                <a:latin typeface="Verdana"/>
                <a:cs typeface="Verdana"/>
              </a:rPr>
              <a:t>t</a:t>
            </a:r>
            <a:r>
              <a:rPr sz="2900" spc="-75" dirty="0">
                <a:latin typeface="Verdana"/>
                <a:cs typeface="Verdana"/>
              </a:rPr>
              <a:t>s</a:t>
            </a:r>
            <a:r>
              <a:rPr sz="2900" spc="-315" dirty="0">
                <a:latin typeface="Verdana"/>
                <a:cs typeface="Verdana"/>
              </a:rPr>
              <a:t> </a:t>
            </a:r>
            <a:r>
              <a:rPr sz="2900" spc="-140" dirty="0">
                <a:latin typeface="Verdana"/>
                <a:cs typeface="Verdana"/>
              </a:rPr>
              <a:t>a</a:t>
            </a:r>
            <a:r>
              <a:rPr sz="2900" spc="-80" dirty="0">
                <a:latin typeface="Verdana"/>
                <a:cs typeface="Verdana"/>
              </a:rPr>
              <a:t>sy</a:t>
            </a:r>
            <a:r>
              <a:rPr sz="2900" spc="-50" dirty="0">
                <a:latin typeface="Verdana"/>
                <a:cs typeface="Verdana"/>
              </a:rPr>
              <a:t>n</a:t>
            </a:r>
            <a:r>
              <a:rPr sz="2900" spc="85" dirty="0">
                <a:latin typeface="Verdana"/>
                <a:cs typeface="Verdana"/>
              </a:rPr>
              <a:t>c</a:t>
            </a:r>
            <a:r>
              <a:rPr sz="2900" spc="-50" dirty="0">
                <a:latin typeface="Verdana"/>
                <a:cs typeface="Verdana"/>
              </a:rPr>
              <a:t>h</a:t>
            </a:r>
            <a:r>
              <a:rPr sz="2900" spc="-40" dirty="0">
                <a:latin typeface="Verdana"/>
                <a:cs typeface="Verdana"/>
              </a:rPr>
              <a:t>r</a:t>
            </a:r>
            <a:r>
              <a:rPr sz="2900" spc="20" dirty="0">
                <a:latin typeface="Verdana"/>
                <a:cs typeface="Verdana"/>
              </a:rPr>
              <a:t>o</a:t>
            </a:r>
            <a:r>
              <a:rPr sz="2900" spc="-50" dirty="0">
                <a:latin typeface="Verdana"/>
                <a:cs typeface="Verdana"/>
              </a:rPr>
              <a:t>n</a:t>
            </a:r>
            <a:r>
              <a:rPr sz="2900" spc="20" dirty="0">
                <a:latin typeface="Verdana"/>
                <a:cs typeface="Verdana"/>
              </a:rPr>
              <a:t>o</a:t>
            </a:r>
            <a:r>
              <a:rPr sz="2900" spc="-75" dirty="0">
                <a:latin typeface="Verdana"/>
                <a:cs typeface="Verdana"/>
              </a:rPr>
              <a:t>us</a:t>
            </a:r>
            <a:r>
              <a:rPr sz="2900" spc="-315" dirty="0">
                <a:latin typeface="Verdana"/>
                <a:cs typeface="Verdana"/>
              </a:rPr>
              <a:t> </a:t>
            </a:r>
            <a:r>
              <a:rPr sz="2900" spc="-175" dirty="0">
                <a:latin typeface="Verdana"/>
                <a:cs typeface="Verdana"/>
              </a:rPr>
              <a:t>m</a:t>
            </a:r>
            <a:r>
              <a:rPr sz="2900" spc="20" dirty="0">
                <a:latin typeface="Verdana"/>
                <a:cs typeface="Verdana"/>
              </a:rPr>
              <a:t>o</a:t>
            </a:r>
            <a:r>
              <a:rPr sz="2900" spc="45" dirty="0">
                <a:latin typeface="Verdana"/>
                <a:cs typeface="Verdana"/>
              </a:rPr>
              <a:t>d</a:t>
            </a:r>
            <a:r>
              <a:rPr sz="2900" spc="-75" dirty="0">
                <a:latin typeface="Verdana"/>
                <a:cs typeface="Verdana"/>
              </a:rPr>
              <a:t>e</a:t>
            </a:r>
            <a:r>
              <a:rPr sz="2900" spc="50" dirty="0">
                <a:latin typeface="Verdana"/>
                <a:cs typeface="Verdana"/>
              </a:rPr>
              <a:t>l</a:t>
            </a:r>
            <a:r>
              <a:rPr sz="2900" spc="-295" dirty="0">
                <a:latin typeface="Verdana"/>
                <a:cs typeface="Verdana"/>
              </a:rPr>
              <a:t>.</a:t>
            </a:r>
            <a:endParaRPr sz="2900">
              <a:latin typeface="Verdana"/>
              <a:cs typeface="Verdana"/>
            </a:endParaRPr>
          </a:p>
        </p:txBody>
      </p:sp>
      <p:sp>
        <p:nvSpPr>
          <p:cNvPr id="4" name="object 4"/>
          <p:cNvSpPr txBox="1">
            <a:spLocks noGrp="1"/>
          </p:cNvSpPr>
          <p:nvPr>
            <p:ph type="title"/>
          </p:nvPr>
        </p:nvSpPr>
        <p:spPr>
          <a:xfrm>
            <a:off x="439002" y="1659573"/>
            <a:ext cx="5951855" cy="2689860"/>
          </a:xfrm>
          <a:prstGeom prst="rect">
            <a:avLst/>
          </a:prstGeom>
        </p:spPr>
        <p:txBody>
          <a:bodyPr vert="horz" wrap="square" lIns="0" tIns="12065" rIns="0" bIns="0" rtlCol="0">
            <a:spAutoFit/>
          </a:bodyPr>
          <a:lstStyle/>
          <a:p>
            <a:pPr marL="12700" marR="5080">
              <a:lnSpc>
                <a:spcPct val="116500"/>
              </a:lnSpc>
              <a:spcBef>
                <a:spcPts val="95"/>
              </a:spcBef>
            </a:pPr>
            <a:r>
              <a:rPr sz="7500" spc="-585" dirty="0"/>
              <a:t>Node.js </a:t>
            </a:r>
            <a:r>
              <a:rPr sz="7500" spc="-580" dirty="0"/>
              <a:t> </a:t>
            </a:r>
            <a:r>
              <a:rPr sz="7500" spc="-595" dirty="0"/>
              <a:t>A</a:t>
            </a:r>
            <a:r>
              <a:rPr sz="7500" spc="-560" dirty="0"/>
              <a:t>r</a:t>
            </a:r>
            <a:r>
              <a:rPr sz="7500" spc="-245" dirty="0"/>
              <a:t>c</a:t>
            </a:r>
            <a:r>
              <a:rPr sz="7500" spc="-605" dirty="0"/>
              <a:t>h</a:t>
            </a:r>
            <a:r>
              <a:rPr sz="7500" spc="-390" dirty="0"/>
              <a:t>i</a:t>
            </a:r>
            <a:r>
              <a:rPr sz="7500" spc="-275" dirty="0"/>
              <a:t>t</a:t>
            </a:r>
            <a:r>
              <a:rPr sz="7500" spc="-585" dirty="0"/>
              <a:t>e</a:t>
            </a:r>
            <a:r>
              <a:rPr sz="7500" spc="-245" dirty="0"/>
              <a:t>c</a:t>
            </a:r>
            <a:r>
              <a:rPr sz="7500" spc="-275" dirty="0"/>
              <a:t>t</a:t>
            </a:r>
            <a:r>
              <a:rPr sz="7500" spc="-665" dirty="0"/>
              <a:t>u</a:t>
            </a:r>
            <a:r>
              <a:rPr sz="7500" spc="-560" dirty="0"/>
              <a:t>r</a:t>
            </a:r>
            <a:r>
              <a:rPr sz="7500" spc="-580" dirty="0"/>
              <a:t>e</a:t>
            </a:r>
            <a:endParaRPr sz="75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9144000" y="7932564"/>
            <a:ext cx="9143999" cy="2354435"/>
          </a:xfrm>
          <a:prstGeom prst="rect">
            <a:avLst/>
          </a:prstGeom>
        </p:spPr>
      </p:pic>
      <p:sp>
        <p:nvSpPr>
          <p:cNvPr id="3" name="object 3"/>
          <p:cNvSpPr txBox="1"/>
          <p:nvPr/>
        </p:nvSpPr>
        <p:spPr>
          <a:xfrm>
            <a:off x="1016000" y="4362099"/>
            <a:ext cx="17441545" cy="3025775"/>
          </a:xfrm>
          <a:prstGeom prst="rect">
            <a:avLst/>
          </a:prstGeom>
        </p:spPr>
        <p:txBody>
          <a:bodyPr vert="horz" wrap="square" lIns="0" tIns="12700" rIns="0" bIns="0" rtlCol="0">
            <a:spAutoFit/>
          </a:bodyPr>
          <a:lstStyle/>
          <a:p>
            <a:pPr marL="12700" marR="5080">
              <a:lnSpc>
                <a:spcPct val="115799"/>
              </a:lnSpc>
              <a:spcBef>
                <a:spcPts val="100"/>
              </a:spcBef>
            </a:pPr>
            <a:r>
              <a:rPr sz="3400" spc="-90" dirty="0">
                <a:latin typeface="Verdana"/>
                <a:cs typeface="Verdana"/>
              </a:rPr>
              <a:t>Node.js </a:t>
            </a:r>
            <a:r>
              <a:rPr sz="3400" spc="-10" dirty="0">
                <a:latin typeface="Verdana"/>
                <a:cs typeface="Verdana"/>
              </a:rPr>
              <a:t>includes </a:t>
            </a:r>
            <a:r>
              <a:rPr sz="3400" spc="5" dirty="0">
                <a:latin typeface="Verdana"/>
                <a:cs typeface="Verdana"/>
              </a:rPr>
              <a:t>core </a:t>
            </a:r>
            <a:r>
              <a:rPr sz="3400" spc="-40" dirty="0">
                <a:latin typeface="Verdana"/>
                <a:cs typeface="Verdana"/>
              </a:rPr>
              <a:t>modules </a:t>
            </a:r>
            <a:r>
              <a:rPr sz="3400" spc="-90" dirty="0">
                <a:latin typeface="Verdana"/>
                <a:cs typeface="Verdana"/>
              </a:rPr>
              <a:t>like </a:t>
            </a:r>
            <a:r>
              <a:rPr sz="3400" spc="25" dirty="0">
                <a:latin typeface="Verdana"/>
                <a:cs typeface="Verdana"/>
              </a:rPr>
              <a:t>http </a:t>
            </a:r>
            <a:r>
              <a:rPr sz="3400" spc="30" dirty="0">
                <a:latin typeface="Verdana"/>
                <a:cs typeface="Verdana"/>
              </a:rPr>
              <a:t>for </a:t>
            </a:r>
            <a:r>
              <a:rPr sz="3400" spc="-45" dirty="0">
                <a:latin typeface="Verdana"/>
                <a:cs typeface="Verdana"/>
              </a:rPr>
              <a:t>web </a:t>
            </a:r>
            <a:r>
              <a:rPr sz="3400" spc="-70" dirty="0">
                <a:latin typeface="Verdana"/>
                <a:cs typeface="Verdana"/>
              </a:rPr>
              <a:t>servers </a:t>
            </a:r>
            <a:r>
              <a:rPr sz="3400" spc="-45" dirty="0">
                <a:latin typeface="Verdana"/>
                <a:cs typeface="Verdana"/>
              </a:rPr>
              <a:t>and </a:t>
            </a:r>
            <a:r>
              <a:rPr sz="3400" spc="10" dirty="0">
                <a:latin typeface="Verdana"/>
                <a:cs typeface="Verdana"/>
              </a:rPr>
              <a:t>fs </a:t>
            </a:r>
            <a:r>
              <a:rPr sz="3400" spc="30" dirty="0">
                <a:latin typeface="Verdana"/>
                <a:cs typeface="Verdana"/>
              </a:rPr>
              <a:t>for </a:t>
            </a:r>
            <a:r>
              <a:rPr sz="3400" spc="15" dirty="0">
                <a:latin typeface="Verdana"/>
                <a:cs typeface="Verdana"/>
              </a:rPr>
              <a:t>file </a:t>
            </a:r>
            <a:r>
              <a:rPr sz="3400" spc="-80" dirty="0">
                <a:latin typeface="Verdana"/>
                <a:cs typeface="Verdana"/>
              </a:rPr>
              <a:t>system </a:t>
            </a:r>
            <a:r>
              <a:rPr sz="3400" spc="-75" dirty="0">
                <a:latin typeface="Verdana"/>
                <a:cs typeface="Verdana"/>
              </a:rPr>
              <a:t> </a:t>
            </a:r>
            <a:r>
              <a:rPr sz="3400" spc="-50" dirty="0">
                <a:latin typeface="Verdana"/>
                <a:cs typeface="Verdana"/>
              </a:rPr>
              <a:t>interactions.</a:t>
            </a:r>
            <a:r>
              <a:rPr sz="3400" spc="-365" dirty="0">
                <a:latin typeface="Verdana"/>
                <a:cs typeface="Verdana"/>
              </a:rPr>
              <a:t> </a:t>
            </a:r>
            <a:r>
              <a:rPr sz="3400" spc="135" dirty="0">
                <a:latin typeface="Verdana"/>
                <a:cs typeface="Verdana"/>
              </a:rPr>
              <a:t>NPM</a:t>
            </a:r>
            <a:r>
              <a:rPr sz="3400" spc="-360" dirty="0">
                <a:latin typeface="Verdana"/>
                <a:cs typeface="Verdana"/>
              </a:rPr>
              <a:t> </a:t>
            </a:r>
            <a:r>
              <a:rPr sz="3400" spc="-80" dirty="0">
                <a:latin typeface="Verdana"/>
                <a:cs typeface="Verdana"/>
              </a:rPr>
              <a:t>(Node</a:t>
            </a:r>
            <a:r>
              <a:rPr sz="3400" spc="-360" dirty="0">
                <a:latin typeface="Verdana"/>
                <a:cs typeface="Verdana"/>
              </a:rPr>
              <a:t> </a:t>
            </a:r>
            <a:r>
              <a:rPr sz="3400" spc="-100" dirty="0">
                <a:latin typeface="Verdana"/>
                <a:cs typeface="Verdana"/>
              </a:rPr>
              <a:t>Package</a:t>
            </a:r>
            <a:r>
              <a:rPr sz="3400" spc="-360" dirty="0">
                <a:latin typeface="Verdana"/>
                <a:cs typeface="Verdana"/>
              </a:rPr>
              <a:t> </a:t>
            </a:r>
            <a:r>
              <a:rPr sz="3400" spc="-120" dirty="0">
                <a:latin typeface="Verdana"/>
                <a:cs typeface="Verdana"/>
              </a:rPr>
              <a:t>Manager)</a:t>
            </a:r>
            <a:r>
              <a:rPr sz="3400" spc="-360" dirty="0">
                <a:latin typeface="Verdana"/>
                <a:cs typeface="Verdana"/>
              </a:rPr>
              <a:t> </a:t>
            </a:r>
            <a:r>
              <a:rPr sz="3400" spc="-55" dirty="0">
                <a:latin typeface="Verdana"/>
                <a:cs typeface="Verdana"/>
              </a:rPr>
              <a:t>is</a:t>
            </a:r>
            <a:r>
              <a:rPr sz="3400" spc="-360" dirty="0">
                <a:latin typeface="Verdana"/>
                <a:cs typeface="Verdana"/>
              </a:rPr>
              <a:t> </a:t>
            </a:r>
            <a:r>
              <a:rPr sz="3400" spc="-150" dirty="0">
                <a:latin typeface="Verdana"/>
                <a:cs typeface="Verdana"/>
              </a:rPr>
              <a:t>a</a:t>
            </a:r>
            <a:r>
              <a:rPr sz="3400" spc="-360" dirty="0">
                <a:latin typeface="Verdana"/>
                <a:cs typeface="Verdana"/>
              </a:rPr>
              <a:t> </a:t>
            </a:r>
            <a:r>
              <a:rPr sz="3400" spc="-65" dirty="0">
                <a:latin typeface="Verdana"/>
                <a:cs typeface="Verdana"/>
              </a:rPr>
              <a:t>vast</a:t>
            </a:r>
            <a:r>
              <a:rPr sz="3400" spc="-360" dirty="0">
                <a:latin typeface="Verdana"/>
                <a:cs typeface="Verdana"/>
              </a:rPr>
              <a:t> </a:t>
            </a:r>
            <a:r>
              <a:rPr sz="3400" spc="-70" dirty="0">
                <a:latin typeface="Verdana"/>
                <a:cs typeface="Verdana"/>
              </a:rPr>
              <a:t>registry</a:t>
            </a:r>
            <a:r>
              <a:rPr sz="3400" spc="-360" dirty="0">
                <a:latin typeface="Verdana"/>
                <a:cs typeface="Verdana"/>
              </a:rPr>
              <a:t> </a:t>
            </a:r>
            <a:r>
              <a:rPr sz="3400" spc="70" dirty="0">
                <a:latin typeface="Verdana"/>
                <a:cs typeface="Verdana"/>
              </a:rPr>
              <a:t>of</a:t>
            </a:r>
            <a:r>
              <a:rPr sz="3400" spc="-365" dirty="0">
                <a:latin typeface="Verdana"/>
                <a:cs typeface="Verdana"/>
              </a:rPr>
              <a:t> </a:t>
            </a:r>
            <a:r>
              <a:rPr sz="3400" spc="-40" dirty="0">
                <a:latin typeface="Verdana"/>
                <a:cs typeface="Verdana"/>
              </a:rPr>
              <a:t>open-source</a:t>
            </a:r>
            <a:r>
              <a:rPr sz="3400" spc="-360" dirty="0">
                <a:latin typeface="Verdana"/>
                <a:cs typeface="Verdana"/>
              </a:rPr>
              <a:t> </a:t>
            </a:r>
            <a:r>
              <a:rPr sz="3400" spc="-114" dirty="0">
                <a:latin typeface="Verdana"/>
                <a:cs typeface="Verdana"/>
              </a:rPr>
              <a:t>packag </a:t>
            </a:r>
            <a:r>
              <a:rPr sz="3400" spc="-110" dirty="0">
                <a:latin typeface="Verdana"/>
                <a:cs typeface="Verdana"/>
              </a:rPr>
              <a:t> </a:t>
            </a:r>
            <a:r>
              <a:rPr sz="3400" spc="-75" dirty="0">
                <a:latin typeface="Verdana"/>
                <a:cs typeface="Verdana"/>
              </a:rPr>
              <a:t>Install </a:t>
            </a:r>
            <a:r>
              <a:rPr sz="3400" spc="-110" dirty="0">
                <a:latin typeface="Verdana"/>
                <a:cs typeface="Verdana"/>
              </a:rPr>
              <a:t>packages </a:t>
            </a:r>
            <a:r>
              <a:rPr sz="3400" spc="-35" dirty="0">
                <a:latin typeface="Verdana"/>
                <a:cs typeface="Verdana"/>
              </a:rPr>
              <a:t>with </a:t>
            </a:r>
            <a:r>
              <a:rPr sz="3400" spc="-60" dirty="0">
                <a:latin typeface="Verdana"/>
                <a:cs typeface="Verdana"/>
              </a:rPr>
              <a:t>npm </a:t>
            </a:r>
            <a:r>
              <a:rPr sz="3400" spc="-20" dirty="0">
                <a:latin typeface="Verdana"/>
                <a:cs typeface="Verdana"/>
              </a:rPr>
              <a:t>install </a:t>
            </a:r>
            <a:r>
              <a:rPr sz="3400" spc="-250" dirty="0">
                <a:latin typeface="Verdana"/>
                <a:cs typeface="Verdana"/>
              </a:rPr>
              <a:t>&lt;package-name&gt; </a:t>
            </a:r>
            <a:r>
              <a:rPr sz="3400" spc="-45" dirty="0">
                <a:latin typeface="Verdana"/>
                <a:cs typeface="Verdana"/>
              </a:rPr>
              <a:t>and </a:t>
            </a:r>
            <a:r>
              <a:rPr sz="3400" spc="-145" dirty="0">
                <a:latin typeface="Verdana"/>
                <a:cs typeface="Verdana"/>
              </a:rPr>
              <a:t>manage </a:t>
            </a:r>
            <a:r>
              <a:rPr sz="3400" spc="-20" dirty="0">
                <a:latin typeface="Verdana"/>
                <a:cs typeface="Verdana"/>
              </a:rPr>
              <a:t>dependencies </a:t>
            </a:r>
            <a:r>
              <a:rPr sz="3400" spc="-85" dirty="0">
                <a:latin typeface="Verdana"/>
                <a:cs typeface="Verdana"/>
              </a:rPr>
              <a:t>via </a:t>
            </a:r>
            <a:r>
              <a:rPr sz="3400" spc="-80" dirty="0">
                <a:latin typeface="Verdana"/>
                <a:cs typeface="Verdana"/>
              </a:rPr>
              <a:t> </a:t>
            </a:r>
            <a:r>
              <a:rPr sz="3400" spc="-140" dirty="0">
                <a:latin typeface="Verdana"/>
                <a:cs typeface="Verdana"/>
              </a:rPr>
              <a:t>package.json.</a:t>
            </a:r>
            <a:r>
              <a:rPr sz="3400" spc="-365" dirty="0">
                <a:latin typeface="Verdana"/>
                <a:cs typeface="Verdana"/>
              </a:rPr>
              <a:t> </a:t>
            </a:r>
            <a:r>
              <a:rPr sz="3400" spc="135" dirty="0">
                <a:latin typeface="Verdana"/>
                <a:cs typeface="Verdana"/>
              </a:rPr>
              <a:t>NPM</a:t>
            </a:r>
            <a:r>
              <a:rPr sz="3400" spc="-360" dirty="0">
                <a:latin typeface="Verdana"/>
                <a:cs typeface="Verdana"/>
              </a:rPr>
              <a:t> </a:t>
            </a:r>
            <a:r>
              <a:rPr sz="3400" spc="-30" dirty="0">
                <a:latin typeface="Verdana"/>
                <a:cs typeface="Verdana"/>
              </a:rPr>
              <a:t>simplifies</a:t>
            </a:r>
            <a:r>
              <a:rPr sz="3400" spc="-365" dirty="0">
                <a:latin typeface="Verdana"/>
                <a:cs typeface="Verdana"/>
              </a:rPr>
              <a:t> </a:t>
            </a:r>
            <a:r>
              <a:rPr sz="3400" spc="-95" dirty="0">
                <a:latin typeface="Verdana"/>
                <a:cs typeface="Verdana"/>
              </a:rPr>
              <a:t>sharing</a:t>
            </a:r>
            <a:r>
              <a:rPr sz="3400" spc="-360" dirty="0">
                <a:latin typeface="Verdana"/>
                <a:cs typeface="Verdana"/>
              </a:rPr>
              <a:t> </a:t>
            </a:r>
            <a:r>
              <a:rPr sz="3400" spc="-45" dirty="0">
                <a:latin typeface="Verdana"/>
                <a:cs typeface="Verdana"/>
              </a:rPr>
              <a:t>and</a:t>
            </a:r>
            <a:r>
              <a:rPr sz="3400" spc="-360" dirty="0">
                <a:latin typeface="Verdana"/>
                <a:cs typeface="Verdana"/>
              </a:rPr>
              <a:t> </a:t>
            </a:r>
            <a:r>
              <a:rPr sz="3400" spc="-55" dirty="0">
                <a:latin typeface="Verdana"/>
                <a:cs typeface="Verdana"/>
              </a:rPr>
              <a:t>setting</a:t>
            </a:r>
            <a:r>
              <a:rPr sz="3400" spc="-365" dirty="0">
                <a:latin typeface="Verdana"/>
                <a:cs typeface="Verdana"/>
              </a:rPr>
              <a:t> </a:t>
            </a:r>
            <a:r>
              <a:rPr sz="3400" spc="-5" dirty="0">
                <a:latin typeface="Verdana"/>
                <a:cs typeface="Verdana"/>
              </a:rPr>
              <a:t>up</a:t>
            </a:r>
            <a:r>
              <a:rPr sz="3400" spc="-360" dirty="0">
                <a:latin typeface="Verdana"/>
                <a:cs typeface="Verdana"/>
              </a:rPr>
              <a:t> </a:t>
            </a:r>
            <a:r>
              <a:rPr sz="3400" spc="-20" dirty="0">
                <a:latin typeface="Verdana"/>
                <a:cs typeface="Verdana"/>
              </a:rPr>
              <a:t>project</a:t>
            </a:r>
            <a:r>
              <a:rPr sz="3400" spc="-360" dirty="0">
                <a:latin typeface="Verdana"/>
                <a:cs typeface="Verdana"/>
              </a:rPr>
              <a:t> </a:t>
            </a:r>
            <a:r>
              <a:rPr sz="3400" spc="-55" dirty="0">
                <a:latin typeface="Verdana"/>
                <a:cs typeface="Verdana"/>
              </a:rPr>
              <a:t>environments</a:t>
            </a:r>
            <a:r>
              <a:rPr sz="3400" spc="-365" dirty="0">
                <a:latin typeface="Verdana"/>
                <a:cs typeface="Verdana"/>
              </a:rPr>
              <a:t> </a:t>
            </a:r>
            <a:r>
              <a:rPr sz="3400" spc="-45" dirty="0">
                <a:latin typeface="Verdana"/>
                <a:cs typeface="Verdana"/>
              </a:rPr>
              <a:t>and</a:t>
            </a:r>
            <a:r>
              <a:rPr sz="3400" spc="-360" dirty="0">
                <a:latin typeface="Verdana"/>
                <a:cs typeface="Verdana"/>
              </a:rPr>
              <a:t> </a:t>
            </a:r>
            <a:r>
              <a:rPr sz="3400" spc="-25" dirty="0">
                <a:latin typeface="Verdana"/>
                <a:cs typeface="Verdana"/>
              </a:rPr>
              <a:t>allow </a:t>
            </a:r>
            <a:r>
              <a:rPr sz="3400" spc="-1180" dirty="0">
                <a:latin typeface="Verdana"/>
                <a:cs typeface="Verdana"/>
              </a:rPr>
              <a:t> </a:t>
            </a:r>
            <a:r>
              <a:rPr sz="3400" spc="-40" dirty="0">
                <a:latin typeface="Verdana"/>
                <a:cs typeface="Verdana"/>
              </a:rPr>
              <a:t>publishing</a:t>
            </a:r>
            <a:r>
              <a:rPr sz="3400" spc="-365" dirty="0">
                <a:latin typeface="Verdana"/>
                <a:cs typeface="Verdana"/>
              </a:rPr>
              <a:t> </a:t>
            </a:r>
            <a:r>
              <a:rPr sz="3400" spc="-45" dirty="0">
                <a:latin typeface="Verdana"/>
                <a:cs typeface="Verdana"/>
              </a:rPr>
              <a:t>your</a:t>
            </a:r>
            <a:r>
              <a:rPr sz="3400" spc="-360" dirty="0">
                <a:latin typeface="Verdana"/>
                <a:cs typeface="Verdana"/>
              </a:rPr>
              <a:t> </a:t>
            </a:r>
            <a:r>
              <a:rPr sz="3400" spc="-45" dirty="0">
                <a:latin typeface="Verdana"/>
                <a:cs typeface="Verdana"/>
              </a:rPr>
              <a:t>own</a:t>
            </a:r>
            <a:r>
              <a:rPr sz="3400" spc="-365" dirty="0">
                <a:latin typeface="Verdana"/>
                <a:cs typeface="Verdana"/>
              </a:rPr>
              <a:t> </a:t>
            </a:r>
            <a:r>
              <a:rPr sz="3400" spc="-135" dirty="0">
                <a:latin typeface="Verdana"/>
                <a:cs typeface="Verdana"/>
              </a:rPr>
              <a:t>packages,</a:t>
            </a:r>
            <a:r>
              <a:rPr sz="3400" spc="-360" dirty="0">
                <a:latin typeface="Verdana"/>
                <a:cs typeface="Verdana"/>
              </a:rPr>
              <a:t> </a:t>
            </a:r>
            <a:r>
              <a:rPr sz="3400" spc="-40" dirty="0">
                <a:latin typeface="Verdana"/>
                <a:cs typeface="Verdana"/>
              </a:rPr>
              <a:t>fostering</a:t>
            </a:r>
            <a:r>
              <a:rPr sz="3400" spc="-360" dirty="0">
                <a:latin typeface="Verdana"/>
                <a:cs typeface="Verdana"/>
              </a:rPr>
              <a:t> </a:t>
            </a:r>
            <a:r>
              <a:rPr sz="3400" spc="-150" dirty="0">
                <a:latin typeface="Verdana"/>
                <a:cs typeface="Verdana"/>
              </a:rPr>
              <a:t>a</a:t>
            </a:r>
            <a:r>
              <a:rPr sz="3400" spc="-365" dirty="0">
                <a:latin typeface="Verdana"/>
                <a:cs typeface="Verdana"/>
              </a:rPr>
              <a:t> </a:t>
            </a:r>
            <a:r>
              <a:rPr sz="3400" spc="-10" dirty="0">
                <a:latin typeface="Verdana"/>
                <a:cs typeface="Verdana"/>
              </a:rPr>
              <a:t>collaborative</a:t>
            </a:r>
            <a:r>
              <a:rPr sz="3400" spc="-360" dirty="0">
                <a:latin typeface="Verdana"/>
                <a:cs typeface="Verdana"/>
              </a:rPr>
              <a:t> </a:t>
            </a:r>
            <a:r>
              <a:rPr sz="3400" spc="-25" dirty="0">
                <a:latin typeface="Verdana"/>
                <a:cs typeface="Verdana"/>
              </a:rPr>
              <a:t>development</a:t>
            </a:r>
            <a:r>
              <a:rPr sz="3400" spc="-360" dirty="0">
                <a:latin typeface="Verdana"/>
                <a:cs typeface="Verdana"/>
              </a:rPr>
              <a:t> </a:t>
            </a:r>
            <a:r>
              <a:rPr sz="3400" spc="-75" dirty="0">
                <a:latin typeface="Verdana"/>
                <a:cs typeface="Verdana"/>
              </a:rPr>
              <a:t>ecosystem.</a:t>
            </a:r>
            <a:endParaRPr sz="3400">
              <a:latin typeface="Verdana"/>
              <a:cs typeface="Verdana"/>
            </a:endParaRPr>
          </a:p>
        </p:txBody>
      </p:sp>
      <p:sp>
        <p:nvSpPr>
          <p:cNvPr id="4" name="object 4"/>
          <p:cNvSpPr txBox="1">
            <a:spLocks noGrp="1"/>
          </p:cNvSpPr>
          <p:nvPr>
            <p:ph type="title"/>
          </p:nvPr>
        </p:nvSpPr>
        <p:spPr>
          <a:xfrm>
            <a:off x="1016148" y="2695606"/>
            <a:ext cx="13402310" cy="1427480"/>
          </a:xfrm>
          <a:prstGeom prst="rect">
            <a:avLst/>
          </a:prstGeom>
        </p:spPr>
        <p:txBody>
          <a:bodyPr vert="horz" wrap="square" lIns="0" tIns="12700" rIns="0" bIns="0" rtlCol="0">
            <a:spAutoFit/>
          </a:bodyPr>
          <a:lstStyle/>
          <a:p>
            <a:pPr marL="12700">
              <a:lnSpc>
                <a:spcPct val="100000"/>
              </a:lnSpc>
              <a:spcBef>
                <a:spcPts val="100"/>
              </a:spcBef>
            </a:pPr>
            <a:r>
              <a:rPr spc="-225" dirty="0"/>
              <a:t>C</a:t>
            </a:r>
            <a:r>
              <a:rPr spc="-565" dirty="0"/>
              <a:t>o</a:t>
            </a:r>
            <a:r>
              <a:rPr spc="-695" dirty="0"/>
              <a:t>r</a:t>
            </a:r>
            <a:r>
              <a:rPr spc="-725" dirty="0"/>
              <a:t>e</a:t>
            </a:r>
            <a:r>
              <a:rPr spc="-980" dirty="0"/>
              <a:t> </a:t>
            </a:r>
            <a:r>
              <a:rPr spc="-250" dirty="0"/>
              <a:t>M</a:t>
            </a:r>
            <a:r>
              <a:rPr spc="-565" dirty="0"/>
              <a:t>o</a:t>
            </a:r>
            <a:r>
              <a:rPr spc="-500" dirty="0"/>
              <a:t>d</a:t>
            </a:r>
            <a:r>
              <a:rPr spc="-830" dirty="0"/>
              <a:t>u</a:t>
            </a:r>
            <a:r>
              <a:rPr spc="-305" dirty="0"/>
              <a:t>l</a:t>
            </a:r>
            <a:r>
              <a:rPr spc="-730" dirty="0"/>
              <a:t>e</a:t>
            </a:r>
            <a:r>
              <a:rPr spc="-890" dirty="0"/>
              <a:t>s</a:t>
            </a:r>
            <a:r>
              <a:rPr spc="-980" dirty="0"/>
              <a:t> </a:t>
            </a:r>
            <a:r>
              <a:rPr spc="-930" dirty="0"/>
              <a:t>a</a:t>
            </a:r>
            <a:r>
              <a:rPr spc="-760" dirty="0"/>
              <a:t>n</a:t>
            </a:r>
            <a:r>
              <a:rPr spc="-495" dirty="0"/>
              <a:t>d</a:t>
            </a:r>
            <a:r>
              <a:rPr spc="-980" dirty="0"/>
              <a:t> </a:t>
            </a:r>
            <a:r>
              <a:rPr spc="-595" dirty="0"/>
              <a:t>N</a:t>
            </a:r>
            <a:r>
              <a:rPr spc="-750" dirty="0"/>
              <a:t>P</a:t>
            </a:r>
            <a:r>
              <a:rPr spc="-245" dirty="0"/>
              <a:t>M</a:t>
            </a:r>
          </a:p>
        </p:txBody>
      </p:sp>
      <p:pic>
        <p:nvPicPr>
          <p:cNvPr id="5" name="object 5"/>
          <p:cNvPicPr/>
          <p:nvPr/>
        </p:nvPicPr>
        <p:blipFill>
          <a:blip r:embed="rId3" cstate="print"/>
          <a:stretch>
            <a:fillRect/>
          </a:stretch>
        </p:blipFill>
        <p:spPr>
          <a:xfrm>
            <a:off x="0" y="218661"/>
            <a:ext cx="12801599" cy="196214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63284" y="6590525"/>
            <a:ext cx="17011015" cy="2816860"/>
          </a:xfrm>
          <a:prstGeom prst="rect">
            <a:avLst/>
          </a:prstGeom>
        </p:spPr>
        <p:txBody>
          <a:bodyPr vert="horz" wrap="square" lIns="0" tIns="12065" rIns="0" bIns="0" rtlCol="0">
            <a:spAutoFit/>
          </a:bodyPr>
          <a:lstStyle/>
          <a:p>
            <a:pPr marL="12700" marR="5080">
              <a:lnSpc>
                <a:spcPct val="116300"/>
              </a:lnSpc>
              <a:spcBef>
                <a:spcPts val="95"/>
              </a:spcBef>
            </a:pPr>
            <a:r>
              <a:rPr sz="3150" spc="-60" dirty="0">
                <a:latin typeface="Verdana"/>
                <a:cs typeface="Verdana"/>
              </a:rPr>
              <a:t>Creating</a:t>
            </a:r>
            <a:r>
              <a:rPr sz="3150" spc="-330" dirty="0">
                <a:latin typeface="Verdana"/>
                <a:cs typeface="Verdana"/>
              </a:rPr>
              <a:t> </a:t>
            </a:r>
            <a:r>
              <a:rPr sz="3150" spc="-130" dirty="0">
                <a:latin typeface="Verdana"/>
                <a:cs typeface="Verdana"/>
              </a:rPr>
              <a:t>a</a:t>
            </a:r>
            <a:r>
              <a:rPr sz="3150" spc="-330" dirty="0">
                <a:latin typeface="Verdana"/>
                <a:cs typeface="Verdana"/>
              </a:rPr>
              <a:t> </a:t>
            </a:r>
            <a:r>
              <a:rPr sz="3150" spc="-35" dirty="0">
                <a:latin typeface="Verdana"/>
                <a:cs typeface="Verdana"/>
              </a:rPr>
              <a:t>web</a:t>
            </a:r>
            <a:r>
              <a:rPr sz="3150" spc="-330" dirty="0">
                <a:latin typeface="Verdana"/>
                <a:cs typeface="Verdana"/>
              </a:rPr>
              <a:t> </a:t>
            </a:r>
            <a:r>
              <a:rPr sz="3150" spc="-55" dirty="0">
                <a:latin typeface="Verdana"/>
                <a:cs typeface="Verdana"/>
              </a:rPr>
              <a:t>server</a:t>
            </a:r>
            <a:r>
              <a:rPr sz="3150" spc="-325" dirty="0">
                <a:latin typeface="Verdana"/>
                <a:cs typeface="Verdana"/>
              </a:rPr>
              <a:t> </a:t>
            </a:r>
            <a:r>
              <a:rPr sz="3150" spc="-30" dirty="0">
                <a:latin typeface="Verdana"/>
                <a:cs typeface="Verdana"/>
              </a:rPr>
              <a:t>in</a:t>
            </a:r>
            <a:r>
              <a:rPr sz="3150" spc="-330" dirty="0">
                <a:latin typeface="Verdana"/>
                <a:cs typeface="Verdana"/>
              </a:rPr>
              <a:t> </a:t>
            </a:r>
            <a:r>
              <a:rPr sz="3150" spc="-80" dirty="0">
                <a:latin typeface="Verdana"/>
                <a:cs typeface="Verdana"/>
              </a:rPr>
              <a:t>Node.js</a:t>
            </a:r>
            <a:r>
              <a:rPr sz="3150" spc="-330" dirty="0">
                <a:latin typeface="Verdana"/>
                <a:cs typeface="Verdana"/>
              </a:rPr>
              <a:t> </a:t>
            </a:r>
            <a:r>
              <a:rPr sz="3150" spc="-30" dirty="0">
                <a:latin typeface="Verdana"/>
                <a:cs typeface="Verdana"/>
              </a:rPr>
              <a:t>involves</a:t>
            </a:r>
            <a:r>
              <a:rPr sz="3150" spc="-325" dirty="0">
                <a:latin typeface="Verdana"/>
                <a:cs typeface="Verdana"/>
              </a:rPr>
              <a:t> </a:t>
            </a:r>
            <a:r>
              <a:rPr sz="3150" spc="-20" dirty="0">
                <a:latin typeface="Verdana"/>
                <a:cs typeface="Verdana"/>
              </a:rPr>
              <a:t>the</a:t>
            </a:r>
            <a:r>
              <a:rPr sz="3150" spc="-330" dirty="0">
                <a:latin typeface="Verdana"/>
                <a:cs typeface="Verdana"/>
              </a:rPr>
              <a:t> </a:t>
            </a:r>
            <a:r>
              <a:rPr sz="3150" spc="30" dirty="0">
                <a:latin typeface="Verdana"/>
                <a:cs typeface="Verdana"/>
              </a:rPr>
              <a:t>http</a:t>
            </a:r>
            <a:r>
              <a:rPr sz="3150" spc="-330" dirty="0">
                <a:latin typeface="Verdana"/>
                <a:cs typeface="Verdana"/>
              </a:rPr>
              <a:t> </a:t>
            </a:r>
            <a:r>
              <a:rPr sz="3150" spc="-65" dirty="0">
                <a:latin typeface="Verdana"/>
                <a:cs typeface="Verdana"/>
              </a:rPr>
              <a:t>module.</a:t>
            </a:r>
            <a:r>
              <a:rPr sz="3150" spc="-325" dirty="0">
                <a:latin typeface="Verdana"/>
                <a:cs typeface="Verdana"/>
              </a:rPr>
              <a:t> </a:t>
            </a:r>
            <a:r>
              <a:rPr sz="3150" spc="-40" dirty="0">
                <a:latin typeface="Verdana"/>
                <a:cs typeface="Verdana"/>
              </a:rPr>
              <a:t>Use</a:t>
            </a:r>
            <a:r>
              <a:rPr sz="3150" spc="-330" dirty="0">
                <a:latin typeface="Verdana"/>
                <a:cs typeface="Verdana"/>
              </a:rPr>
              <a:t> </a:t>
            </a:r>
            <a:r>
              <a:rPr sz="3150" spc="-70" dirty="0">
                <a:latin typeface="Verdana"/>
                <a:cs typeface="Verdana"/>
              </a:rPr>
              <a:t>require('http')</a:t>
            </a:r>
            <a:r>
              <a:rPr sz="3150" spc="-330" dirty="0">
                <a:latin typeface="Verdana"/>
                <a:cs typeface="Verdana"/>
              </a:rPr>
              <a:t> </a:t>
            </a:r>
            <a:r>
              <a:rPr sz="3150" spc="45" dirty="0">
                <a:latin typeface="Verdana"/>
                <a:cs typeface="Verdana"/>
              </a:rPr>
              <a:t>to</a:t>
            </a:r>
            <a:r>
              <a:rPr sz="3150" spc="-325" dirty="0">
                <a:latin typeface="Verdana"/>
                <a:cs typeface="Verdana"/>
              </a:rPr>
              <a:t> </a:t>
            </a:r>
            <a:r>
              <a:rPr sz="3150" spc="-15" dirty="0">
                <a:latin typeface="Verdana"/>
                <a:cs typeface="Verdana"/>
              </a:rPr>
              <a:t>import </a:t>
            </a:r>
            <a:r>
              <a:rPr sz="3150" spc="-10" dirty="0">
                <a:latin typeface="Verdana"/>
                <a:cs typeface="Verdana"/>
              </a:rPr>
              <a:t> </a:t>
            </a:r>
            <a:r>
              <a:rPr sz="3150" spc="-95" dirty="0">
                <a:latin typeface="Verdana"/>
                <a:cs typeface="Verdana"/>
              </a:rPr>
              <a:t>it,</a:t>
            </a:r>
            <a:r>
              <a:rPr sz="3150" spc="-335" dirty="0">
                <a:latin typeface="Verdana"/>
                <a:cs typeface="Verdana"/>
              </a:rPr>
              <a:t> </a:t>
            </a:r>
            <a:r>
              <a:rPr sz="3150" spc="-35" dirty="0">
                <a:latin typeface="Verdana"/>
                <a:cs typeface="Verdana"/>
              </a:rPr>
              <a:t>and</a:t>
            </a:r>
            <a:r>
              <a:rPr sz="3150" spc="-330" dirty="0">
                <a:latin typeface="Verdana"/>
                <a:cs typeface="Verdana"/>
              </a:rPr>
              <a:t> </a:t>
            </a:r>
            <a:r>
              <a:rPr sz="3150" spc="-55" dirty="0">
                <a:latin typeface="Verdana"/>
                <a:cs typeface="Verdana"/>
              </a:rPr>
              <a:t>createServer</a:t>
            </a:r>
            <a:r>
              <a:rPr sz="3150" spc="-335" dirty="0">
                <a:latin typeface="Verdana"/>
                <a:cs typeface="Verdana"/>
              </a:rPr>
              <a:t> </a:t>
            </a:r>
            <a:r>
              <a:rPr sz="3150" spc="45" dirty="0">
                <a:latin typeface="Verdana"/>
                <a:cs typeface="Verdana"/>
              </a:rPr>
              <a:t>to</a:t>
            </a:r>
            <a:r>
              <a:rPr sz="3150" spc="-330" dirty="0">
                <a:latin typeface="Verdana"/>
                <a:cs typeface="Verdana"/>
              </a:rPr>
              <a:t> </a:t>
            </a:r>
            <a:r>
              <a:rPr sz="3150" spc="-25" dirty="0">
                <a:latin typeface="Verdana"/>
                <a:cs typeface="Verdana"/>
              </a:rPr>
              <a:t>create</a:t>
            </a:r>
            <a:r>
              <a:rPr sz="3150" spc="-330" dirty="0">
                <a:latin typeface="Verdana"/>
                <a:cs typeface="Verdana"/>
              </a:rPr>
              <a:t> </a:t>
            </a:r>
            <a:r>
              <a:rPr sz="3150" spc="-130" dirty="0">
                <a:latin typeface="Verdana"/>
                <a:cs typeface="Verdana"/>
              </a:rPr>
              <a:t>a</a:t>
            </a:r>
            <a:r>
              <a:rPr sz="3150" spc="-335" dirty="0">
                <a:latin typeface="Verdana"/>
                <a:cs typeface="Verdana"/>
              </a:rPr>
              <a:t> </a:t>
            </a:r>
            <a:r>
              <a:rPr sz="3150" spc="-55" dirty="0">
                <a:latin typeface="Verdana"/>
                <a:cs typeface="Verdana"/>
              </a:rPr>
              <a:t>server</a:t>
            </a:r>
            <a:r>
              <a:rPr sz="3150" spc="-330" dirty="0">
                <a:latin typeface="Verdana"/>
                <a:cs typeface="Verdana"/>
              </a:rPr>
              <a:t> </a:t>
            </a:r>
            <a:r>
              <a:rPr sz="3150" spc="-60" dirty="0">
                <a:latin typeface="Verdana"/>
                <a:cs typeface="Verdana"/>
              </a:rPr>
              <a:t>instance.</a:t>
            </a:r>
            <a:r>
              <a:rPr sz="3150" spc="-330" dirty="0">
                <a:latin typeface="Verdana"/>
                <a:cs typeface="Verdana"/>
              </a:rPr>
              <a:t> </a:t>
            </a:r>
            <a:r>
              <a:rPr sz="3150" spc="-20" dirty="0">
                <a:latin typeface="Verdana"/>
                <a:cs typeface="Verdana"/>
              </a:rPr>
              <a:t>Define</a:t>
            </a:r>
            <a:r>
              <a:rPr sz="3150" spc="-335" dirty="0">
                <a:latin typeface="Verdana"/>
                <a:cs typeface="Verdana"/>
              </a:rPr>
              <a:t> </a:t>
            </a:r>
            <a:r>
              <a:rPr sz="3150" spc="-35" dirty="0">
                <a:latin typeface="Verdana"/>
                <a:cs typeface="Verdana"/>
              </a:rPr>
              <a:t>responses</a:t>
            </a:r>
            <a:r>
              <a:rPr sz="3150" spc="-330" dirty="0">
                <a:latin typeface="Verdana"/>
                <a:cs typeface="Verdana"/>
              </a:rPr>
              <a:t> </a:t>
            </a:r>
            <a:r>
              <a:rPr sz="3150" spc="-30" dirty="0">
                <a:latin typeface="Verdana"/>
                <a:cs typeface="Verdana"/>
              </a:rPr>
              <a:t>in</a:t>
            </a:r>
            <a:r>
              <a:rPr sz="3150" spc="-335" dirty="0">
                <a:latin typeface="Verdana"/>
                <a:cs typeface="Verdana"/>
              </a:rPr>
              <a:t> </a:t>
            </a:r>
            <a:r>
              <a:rPr sz="3150" spc="-130" dirty="0">
                <a:latin typeface="Verdana"/>
                <a:cs typeface="Verdana"/>
              </a:rPr>
              <a:t>a</a:t>
            </a:r>
            <a:r>
              <a:rPr sz="3150" spc="-330" dirty="0">
                <a:latin typeface="Verdana"/>
                <a:cs typeface="Verdana"/>
              </a:rPr>
              <a:t> </a:t>
            </a:r>
            <a:r>
              <a:rPr sz="3150" spc="-20" dirty="0">
                <a:latin typeface="Verdana"/>
                <a:cs typeface="Verdana"/>
              </a:rPr>
              <a:t>callback</a:t>
            </a:r>
            <a:r>
              <a:rPr sz="3150" spc="-330" dirty="0">
                <a:latin typeface="Verdana"/>
                <a:cs typeface="Verdana"/>
              </a:rPr>
              <a:t> </a:t>
            </a:r>
            <a:r>
              <a:rPr sz="3150" spc="-45" dirty="0">
                <a:latin typeface="Verdana"/>
                <a:cs typeface="Verdana"/>
              </a:rPr>
              <a:t>handling </a:t>
            </a:r>
            <a:r>
              <a:rPr sz="3150" spc="-40" dirty="0">
                <a:latin typeface="Verdana"/>
                <a:cs typeface="Verdana"/>
              </a:rPr>
              <a:t> </a:t>
            </a:r>
            <a:r>
              <a:rPr sz="3150" spc="-10" dirty="0">
                <a:latin typeface="Verdana"/>
                <a:cs typeface="Verdana"/>
              </a:rPr>
              <a:t>req</a:t>
            </a:r>
            <a:r>
              <a:rPr sz="3150" spc="-335" dirty="0">
                <a:latin typeface="Verdana"/>
                <a:cs typeface="Verdana"/>
              </a:rPr>
              <a:t> </a:t>
            </a:r>
            <a:r>
              <a:rPr sz="3150" spc="-35" dirty="0">
                <a:latin typeface="Verdana"/>
                <a:cs typeface="Verdana"/>
              </a:rPr>
              <a:t>and</a:t>
            </a:r>
            <a:r>
              <a:rPr sz="3150" spc="-330" dirty="0">
                <a:latin typeface="Verdana"/>
                <a:cs typeface="Verdana"/>
              </a:rPr>
              <a:t> </a:t>
            </a:r>
            <a:r>
              <a:rPr sz="3150" spc="-120" dirty="0">
                <a:latin typeface="Verdana"/>
                <a:cs typeface="Verdana"/>
              </a:rPr>
              <a:t>res,</a:t>
            </a:r>
            <a:r>
              <a:rPr sz="3150" spc="-335" dirty="0">
                <a:latin typeface="Verdana"/>
                <a:cs typeface="Verdana"/>
              </a:rPr>
              <a:t> </a:t>
            </a:r>
            <a:r>
              <a:rPr sz="3150" spc="-80" dirty="0">
                <a:latin typeface="Verdana"/>
                <a:cs typeface="Verdana"/>
              </a:rPr>
              <a:t>like</a:t>
            </a:r>
            <a:r>
              <a:rPr sz="3150" spc="-330" dirty="0">
                <a:latin typeface="Verdana"/>
                <a:cs typeface="Verdana"/>
              </a:rPr>
              <a:t> </a:t>
            </a:r>
            <a:r>
              <a:rPr sz="3150" spc="-45" dirty="0">
                <a:latin typeface="Verdana"/>
                <a:cs typeface="Verdana"/>
              </a:rPr>
              <a:t>setting</a:t>
            </a:r>
            <a:r>
              <a:rPr sz="3150" spc="-330" dirty="0">
                <a:latin typeface="Verdana"/>
                <a:cs typeface="Verdana"/>
              </a:rPr>
              <a:t> </a:t>
            </a:r>
            <a:r>
              <a:rPr sz="3150" spc="-50" dirty="0">
                <a:latin typeface="Verdana"/>
                <a:cs typeface="Verdana"/>
              </a:rPr>
              <a:t>headers</a:t>
            </a:r>
            <a:r>
              <a:rPr sz="3150" spc="-335" dirty="0">
                <a:latin typeface="Verdana"/>
                <a:cs typeface="Verdana"/>
              </a:rPr>
              <a:t> </a:t>
            </a:r>
            <a:r>
              <a:rPr sz="3150" spc="-30" dirty="0">
                <a:latin typeface="Verdana"/>
                <a:cs typeface="Verdana"/>
              </a:rPr>
              <a:t>with</a:t>
            </a:r>
            <a:r>
              <a:rPr sz="3150" spc="-330" dirty="0">
                <a:latin typeface="Verdana"/>
                <a:cs typeface="Verdana"/>
              </a:rPr>
              <a:t> </a:t>
            </a:r>
            <a:r>
              <a:rPr sz="3150" spc="-60" dirty="0">
                <a:latin typeface="Verdana"/>
                <a:cs typeface="Verdana"/>
              </a:rPr>
              <a:t>res.writeHead</a:t>
            </a:r>
            <a:r>
              <a:rPr sz="3150" spc="-335" dirty="0">
                <a:latin typeface="Verdana"/>
                <a:cs typeface="Verdana"/>
              </a:rPr>
              <a:t> </a:t>
            </a:r>
            <a:r>
              <a:rPr sz="3150" spc="-35" dirty="0">
                <a:latin typeface="Verdana"/>
                <a:cs typeface="Verdana"/>
              </a:rPr>
              <a:t>and</a:t>
            </a:r>
            <a:r>
              <a:rPr sz="3150" spc="-330" dirty="0">
                <a:latin typeface="Verdana"/>
                <a:cs typeface="Verdana"/>
              </a:rPr>
              <a:t> </a:t>
            </a:r>
            <a:r>
              <a:rPr sz="3150" spc="-55" dirty="0">
                <a:latin typeface="Verdana"/>
                <a:cs typeface="Verdana"/>
              </a:rPr>
              <a:t>sending</a:t>
            </a:r>
            <a:r>
              <a:rPr sz="3150" spc="-330" dirty="0">
                <a:latin typeface="Verdana"/>
                <a:cs typeface="Verdana"/>
              </a:rPr>
              <a:t> </a:t>
            </a:r>
            <a:r>
              <a:rPr sz="3150" spc="-40" dirty="0">
                <a:latin typeface="Verdana"/>
                <a:cs typeface="Verdana"/>
              </a:rPr>
              <a:t>data</a:t>
            </a:r>
            <a:r>
              <a:rPr sz="3150" spc="-335" dirty="0">
                <a:latin typeface="Verdana"/>
                <a:cs typeface="Verdana"/>
              </a:rPr>
              <a:t> </a:t>
            </a:r>
            <a:r>
              <a:rPr sz="3150" spc="-30" dirty="0">
                <a:latin typeface="Verdana"/>
                <a:cs typeface="Verdana"/>
              </a:rPr>
              <a:t>with</a:t>
            </a:r>
            <a:r>
              <a:rPr sz="3150" spc="-330" dirty="0">
                <a:latin typeface="Verdana"/>
                <a:cs typeface="Verdana"/>
              </a:rPr>
              <a:t> </a:t>
            </a:r>
            <a:r>
              <a:rPr sz="3150" spc="-105" dirty="0">
                <a:latin typeface="Verdana"/>
                <a:cs typeface="Verdana"/>
              </a:rPr>
              <a:t>res.end.</a:t>
            </a:r>
            <a:r>
              <a:rPr sz="3150" spc="-330" dirty="0">
                <a:latin typeface="Verdana"/>
                <a:cs typeface="Verdana"/>
              </a:rPr>
              <a:t> </a:t>
            </a:r>
            <a:r>
              <a:rPr sz="3150" spc="-75" dirty="0">
                <a:latin typeface="Verdana"/>
                <a:cs typeface="Verdana"/>
              </a:rPr>
              <a:t>Make </a:t>
            </a:r>
            <a:r>
              <a:rPr sz="3150" spc="-1095" dirty="0">
                <a:latin typeface="Verdana"/>
                <a:cs typeface="Verdana"/>
              </a:rPr>
              <a:t> </a:t>
            </a:r>
            <a:r>
              <a:rPr sz="3150" spc="-20" dirty="0">
                <a:latin typeface="Verdana"/>
                <a:cs typeface="Verdana"/>
              </a:rPr>
              <a:t>the </a:t>
            </a:r>
            <a:r>
              <a:rPr sz="3150" spc="-55" dirty="0">
                <a:latin typeface="Verdana"/>
                <a:cs typeface="Verdana"/>
              </a:rPr>
              <a:t>server </a:t>
            </a:r>
            <a:r>
              <a:rPr sz="3150" spc="-15" dirty="0">
                <a:latin typeface="Verdana"/>
                <a:cs typeface="Verdana"/>
              </a:rPr>
              <a:t>listen </a:t>
            </a:r>
            <a:r>
              <a:rPr sz="3150" dirty="0">
                <a:latin typeface="Verdana"/>
                <a:cs typeface="Verdana"/>
              </a:rPr>
              <a:t>on </a:t>
            </a:r>
            <a:r>
              <a:rPr sz="3150" spc="-130" dirty="0">
                <a:latin typeface="Verdana"/>
                <a:cs typeface="Verdana"/>
              </a:rPr>
              <a:t>a </a:t>
            </a:r>
            <a:r>
              <a:rPr sz="3150" spc="30" dirty="0">
                <a:latin typeface="Verdana"/>
                <a:cs typeface="Verdana"/>
              </a:rPr>
              <a:t>port </a:t>
            </a:r>
            <a:r>
              <a:rPr sz="3150" spc="-85" dirty="0">
                <a:latin typeface="Verdana"/>
                <a:cs typeface="Verdana"/>
              </a:rPr>
              <a:t>using </a:t>
            </a:r>
            <a:r>
              <a:rPr sz="3150" spc="-60" dirty="0">
                <a:latin typeface="Verdana"/>
                <a:cs typeface="Verdana"/>
              </a:rPr>
              <a:t>listen. This </a:t>
            </a:r>
            <a:r>
              <a:rPr sz="3150" spc="-20" dirty="0">
                <a:latin typeface="Verdana"/>
                <a:cs typeface="Verdana"/>
              </a:rPr>
              <a:t>setup </a:t>
            </a:r>
            <a:r>
              <a:rPr sz="3150" spc="-65" dirty="0">
                <a:latin typeface="Verdana"/>
                <a:cs typeface="Verdana"/>
              </a:rPr>
              <a:t>serves </a:t>
            </a:r>
            <a:r>
              <a:rPr sz="3150" spc="-105" dirty="0">
                <a:latin typeface="Verdana"/>
                <a:cs typeface="Verdana"/>
              </a:rPr>
              <a:t>as </a:t>
            </a:r>
            <a:r>
              <a:rPr sz="3150" spc="-130" dirty="0">
                <a:latin typeface="Verdana"/>
                <a:cs typeface="Verdana"/>
              </a:rPr>
              <a:t>a </a:t>
            </a:r>
            <a:r>
              <a:rPr sz="3150" dirty="0">
                <a:latin typeface="Verdana"/>
                <a:cs typeface="Verdana"/>
              </a:rPr>
              <a:t>foundation </a:t>
            </a:r>
            <a:r>
              <a:rPr sz="3150" spc="35" dirty="0">
                <a:latin typeface="Verdana"/>
                <a:cs typeface="Verdana"/>
              </a:rPr>
              <a:t>for </a:t>
            </a:r>
            <a:r>
              <a:rPr sz="3150" spc="-60" dirty="0">
                <a:latin typeface="Verdana"/>
                <a:cs typeface="Verdana"/>
              </a:rPr>
              <a:t>more </a:t>
            </a:r>
            <a:r>
              <a:rPr sz="3150" spc="-55" dirty="0">
                <a:latin typeface="Verdana"/>
                <a:cs typeface="Verdana"/>
              </a:rPr>
              <a:t> </a:t>
            </a:r>
            <a:r>
              <a:rPr sz="3150" spc="-35" dirty="0">
                <a:latin typeface="Verdana"/>
                <a:cs typeface="Verdana"/>
              </a:rPr>
              <a:t>complex</a:t>
            </a:r>
            <a:r>
              <a:rPr sz="3150" spc="-340" dirty="0">
                <a:latin typeface="Verdana"/>
                <a:cs typeface="Verdana"/>
              </a:rPr>
              <a:t> </a:t>
            </a:r>
            <a:r>
              <a:rPr sz="3150" spc="-30" dirty="0">
                <a:latin typeface="Verdana"/>
                <a:cs typeface="Verdana"/>
              </a:rPr>
              <a:t>applications.</a:t>
            </a:r>
            <a:endParaRPr sz="3150">
              <a:latin typeface="Verdana"/>
              <a:cs typeface="Verdana"/>
            </a:endParaRPr>
          </a:p>
        </p:txBody>
      </p:sp>
      <p:sp>
        <p:nvSpPr>
          <p:cNvPr id="3" name="object 3"/>
          <p:cNvSpPr txBox="1"/>
          <p:nvPr/>
        </p:nvSpPr>
        <p:spPr>
          <a:xfrm>
            <a:off x="3557579" y="4838378"/>
            <a:ext cx="13935075" cy="1427480"/>
          </a:xfrm>
          <a:prstGeom prst="rect">
            <a:avLst/>
          </a:prstGeom>
        </p:spPr>
        <p:txBody>
          <a:bodyPr vert="horz" wrap="square" lIns="0" tIns="12700" rIns="0" bIns="0" rtlCol="0">
            <a:spAutoFit/>
          </a:bodyPr>
          <a:lstStyle/>
          <a:p>
            <a:pPr marL="12700">
              <a:lnSpc>
                <a:spcPct val="100000"/>
              </a:lnSpc>
              <a:spcBef>
                <a:spcPts val="100"/>
              </a:spcBef>
            </a:pPr>
            <a:r>
              <a:rPr sz="9200" b="1" spc="-590" dirty="0">
                <a:latin typeface="Verdana"/>
                <a:cs typeface="Verdana"/>
              </a:rPr>
              <a:t>B</a:t>
            </a:r>
            <a:r>
              <a:rPr sz="9200" b="1" spc="-830" dirty="0">
                <a:latin typeface="Verdana"/>
                <a:cs typeface="Verdana"/>
              </a:rPr>
              <a:t>u</a:t>
            </a:r>
            <a:r>
              <a:rPr sz="9200" b="1" spc="-484" dirty="0">
                <a:latin typeface="Verdana"/>
                <a:cs typeface="Verdana"/>
              </a:rPr>
              <a:t>i</a:t>
            </a:r>
            <a:r>
              <a:rPr sz="9200" b="1" spc="-305" dirty="0">
                <a:latin typeface="Verdana"/>
                <a:cs typeface="Verdana"/>
              </a:rPr>
              <a:t>l</a:t>
            </a:r>
            <a:r>
              <a:rPr sz="9200" b="1" spc="-500" dirty="0">
                <a:latin typeface="Verdana"/>
                <a:cs typeface="Verdana"/>
              </a:rPr>
              <a:t>d</a:t>
            </a:r>
            <a:r>
              <a:rPr sz="9200" b="1" spc="-484" dirty="0">
                <a:latin typeface="Verdana"/>
                <a:cs typeface="Verdana"/>
              </a:rPr>
              <a:t>i</a:t>
            </a:r>
            <a:r>
              <a:rPr sz="9200" b="1" spc="-760" dirty="0">
                <a:latin typeface="Verdana"/>
                <a:cs typeface="Verdana"/>
              </a:rPr>
              <a:t>n</a:t>
            </a:r>
            <a:r>
              <a:rPr sz="9200" b="1" spc="-1285" dirty="0">
                <a:latin typeface="Verdana"/>
                <a:cs typeface="Verdana"/>
              </a:rPr>
              <a:t>g</a:t>
            </a:r>
            <a:r>
              <a:rPr sz="9200" b="1" spc="-980" dirty="0">
                <a:latin typeface="Verdana"/>
                <a:cs typeface="Verdana"/>
              </a:rPr>
              <a:t> </a:t>
            </a:r>
            <a:r>
              <a:rPr sz="9200" b="1" spc="-925" dirty="0">
                <a:latin typeface="Verdana"/>
                <a:cs typeface="Verdana"/>
              </a:rPr>
              <a:t>a</a:t>
            </a:r>
            <a:r>
              <a:rPr sz="9200" b="1" spc="-980" dirty="0">
                <a:latin typeface="Verdana"/>
                <a:cs typeface="Verdana"/>
              </a:rPr>
              <a:t> </a:t>
            </a:r>
            <a:r>
              <a:rPr sz="9200" b="1" spc="-900" dirty="0">
                <a:latin typeface="Verdana"/>
                <a:cs typeface="Verdana"/>
              </a:rPr>
              <a:t>S</a:t>
            </a:r>
            <a:r>
              <a:rPr sz="9200" b="1" spc="-484" dirty="0">
                <a:latin typeface="Verdana"/>
                <a:cs typeface="Verdana"/>
              </a:rPr>
              <a:t>i</a:t>
            </a:r>
            <a:r>
              <a:rPr sz="9200" b="1" spc="-1170" dirty="0">
                <a:latin typeface="Verdana"/>
                <a:cs typeface="Verdana"/>
              </a:rPr>
              <a:t>m</a:t>
            </a:r>
            <a:r>
              <a:rPr sz="9200" b="1" spc="-505" dirty="0">
                <a:latin typeface="Verdana"/>
                <a:cs typeface="Verdana"/>
              </a:rPr>
              <a:t>p</a:t>
            </a:r>
            <a:r>
              <a:rPr sz="9200" b="1" spc="-305" dirty="0">
                <a:latin typeface="Verdana"/>
                <a:cs typeface="Verdana"/>
              </a:rPr>
              <a:t>l</a:t>
            </a:r>
            <a:r>
              <a:rPr sz="9200" b="1" spc="-725" dirty="0">
                <a:latin typeface="Verdana"/>
                <a:cs typeface="Verdana"/>
              </a:rPr>
              <a:t>e</a:t>
            </a:r>
            <a:r>
              <a:rPr sz="9200" b="1" spc="-980" dirty="0">
                <a:latin typeface="Verdana"/>
                <a:cs typeface="Verdana"/>
              </a:rPr>
              <a:t> </a:t>
            </a:r>
            <a:r>
              <a:rPr sz="9200" b="1" spc="-900" dirty="0">
                <a:latin typeface="Verdana"/>
                <a:cs typeface="Verdana"/>
              </a:rPr>
              <a:t>S</a:t>
            </a:r>
            <a:r>
              <a:rPr sz="9200" b="1" spc="-730" dirty="0">
                <a:latin typeface="Verdana"/>
                <a:cs typeface="Verdana"/>
              </a:rPr>
              <a:t>e</a:t>
            </a:r>
            <a:r>
              <a:rPr sz="9200" b="1" spc="-695" dirty="0">
                <a:latin typeface="Verdana"/>
                <a:cs typeface="Verdana"/>
              </a:rPr>
              <a:t>r</a:t>
            </a:r>
            <a:r>
              <a:rPr sz="9200" b="1" spc="-660" dirty="0">
                <a:latin typeface="Verdana"/>
                <a:cs typeface="Verdana"/>
              </a:rPr>
              <a:t>v</a:t>
            </a:r>
            <a:r>
              <a:rPr sz="9200" b="1" spc="-730" dirty="0">
                <a:latin typeface="Verdana"/>
                <a:cs typeface="Verdana"/>
              </a:rPr>
              <a:t>e</a:t>
            </a:r>
            <a:r>
              <a:rPr sz="9200" b="1" spc="-690" dirty="0">
                <a:latin typeface="Verdana"/>
                <a:cs typeface="Verdana"/>
              </a:rPr>
              <a:t>r</a:t>
            </a:r>
            <a:endParaRPr sz="9200">
              <a:latin typeface="Verdana"/>
              <a:cs typeface="Verdan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8288000" cy="6048375"/>
            <a:chOff x="0" y="0"/>
            <a:chExt cx="18288000" cy="6048375"/>
          </a:xfrm>
        </p:grpSpPr>
        <p:pic>
          <p:nvPicPr>
            <p:cNvPr id="3" name="object 3"/>
            <p:cNvPicPr/>
            <p:nvPr/>
          </p:nvPicPr>
          <p:blipFill>
            <a:blip r:embed="rId2" cstate="print"/>
            <a:stretch>
              <a:fillRect/>
            </a:stretch>
          </p:blipFill>
          <p:spPr>
            <a:xfrm>
              <a:off x="0" y="0"/>
              <a:ext cx="3675913" cy="6048374"/>
            </a:xfrm>
            <a:prstGeom prst="rect">
              <a:avLst/>
            </a:prstGeom>
          </p:spPr>
        </p:pic>
        <p:pic>
          <p:nvPicPr>
            <p:cNvPr id="4" name="object 4"/>
            <p:cNvPicPr/>
            <p:nvPr/>
          </p:nvPicPr>
          <p:blipFill>
            <a:blip r:embed="rId3" cstate="print"/>
            <a:stretch>
              <a:fillRect/>
            </a:stretch>
          </p:blipFill>
          <p:spPr>
            <a:xfrm>
              <a:off x="3672584" y="0"/>
              <a:ext cx="14615415" cy="771524"/>
            </a:xfrm>
            <a:prstGeom prst="rect">
              <a:avLst/>
            </a:prstGeom>
          </p:spPr>
        </p:pic>
        <p:pic>
          <p:nvPicPr>
            <p:cNvPr id="5" name="object 5"/>
            <p:cNvPicPr/>
            <p:nvPr/>
          </p:nvPicPr>
          <p:blipFill>
            <a:blip r:embed="rId4" cstate="print"/>
            <a:stretch>
              <a:fillRect/>
            </a:stretch>
          </p:blipFill>
          <p:spPr>
            <a:xfrm>
              <a:off x="12472206" y="0"/>
              <a:ext cx="5815792" cy="3267074"/>
            </a:xfrm>
            <a:prstGeom prst="rect">
              <a:avLst/>
            </a:prstGeom>
          </p:spPr>
        </p:pic>
      </p:grpSp>
      <p:sp>
        <p:nvSpPr>
          <p:cNvPr id="6" name="object 6"/>
          <p:cNvSpPr txBox="1"/>
          <p:nvPr/>
        </p:nvSpPr>
        <p:spPr>
          <a:xfrm>
            <a:off x="630240" y="6231883"/>
            <a:ext cx="17760950" cy="3025775"/>
          </a:xfrm>
          <a:prstGeom prst="rect">
            <a:avLst/>
          </a:prstGeom>
        </p:spPr>
        <p:txBody>
          <a:bodyPr vert="horz" wrap="square" lIns="0" tIns="12700" rIns="0" bIns="0" rtlCol="0">
            <a:spAutoFit/>
          </a:bodyPr>
          <a:lstStyle/>
          <a:p>
            <a:pPr marL="12700" marR="5080">
              <a:lnSpc>
                <a:spcPct val="115799"/>
              </a:lnSpc>
              <a:spcBef>
                <a:spcPts val="100"/>
              </a:spcBef>
            </a:pPr>
            <a:r>
              <a:rPr sz="3400" spc="-90" dirty="0">
                <a:latin typeface="Verdana"/>
                <a:cs typeface="Verdana"/>
              </a:rPr>
              <a:t>Node.js</a:t>
            </a:r>
            <a:r>
              <a:rPr sz="3400" spc="-360" dirty="0">
                <a:latin typeface="Verdana"/>
                <a:cs typeface="Verdana"/>
              </a:rPr>
              <a:t> </a:t>
            </a:r>
            <a:r>
              <a:rPr sz="3400" spc="-40" dirty="0">
                <a:latin typeface="Verdana"/>
                <a:cs typeface="Verdana"/>
              </a:rPr>
              <a:t>handles</a:t>
            </a:r>
            <a:r>
              <a:rPr sz="3400" spc="-360" dirty="0">
                <a:latin typeface="Verdana"/>
                <a:cs typeface="Verdana"/>
              </a:rPr>
              <a:t> </a:t>
            </a:r>
            <a:r>
              <a:rPr sz="3400" spc="-45" dirty="0">
                <a:latin typeface="Verdana"/>
                <a:cs typeface="Verdana"/>
              </a:rPr>
              <a:t>asynchronous</a:t>
            </a:r>
            <a:r>
              <a:rPr sz="3400" spc="-355" dirty="0">
                <a:latin typeface="Verdana"/>
                <a:cs typeface="Verdana"/>
              </a:rPr>
              <a:t> </a:t>
            </a:r>
            <a:r>
              <a:rPr sz="3400" spc="-25" dirty="0">
                <a:latin typeface="Verdana"/>
                <a:cs typeface="Verdana"/>
              </a:rPr>
              <a:t>operations</a:t>
            </a:r>
            <a:r>
              <a:rPr sz="3400" spc="-360" dirty="0">
                <a:latin typeface="Verdana"/>
                <a:cs typeface="Verdana"/>
              </a:rPr>
              <a:t> </a:t>
            </a:r>
            <a:r>
              <a:rPr sz="3400" spc="-95" dirty="0">
                <a:latin typeface="Verdana"/>
                <a:cs typeface="Verdana"/>
              </a:rPr>
              <a:t>using</a:t>
            </a:r>
            <a:r>
              <a:rPr sz="3400" spc="-360" dirty="0">
                <a:latin typeface="Verdana"/>
                <a:cs typeface="Verdana"/>
              </a:rPr>
              <a:t> </a:t>
            </a:r>
            <a:r>
              <a:rPr sz="3400" spc="-65" dirty="0">
                <a:latin typeface="Verdana"/>
                <a:cs typeface="Verdana"/>
              </a:rPr>
              <a:t>callbacks,</a:t>
            </a:r>
            <a:r>
              <a:rPr sz="3400" spc="-355" dirty="0">
                <a:latin typeface="Verdana"/>
                <a:cs typeface="Verdana"/>
              </a:rPr>
              <a:t> </a:t>
            </a:r>
            <a:r>
              <a:rPr sz="3400" spc="-85" dirty="0">
                <a:latin typeface="Verdana"/>
                <a:cs typeface="Verdana"/>
              </a:rPr>
              <a:t>promises,</a:t>
            </a:r>
            <a:r>
              <a:rPr sz="3400" spc="-360" dirty="0">
                <a:latin typeface="Verdana"/>
                <a:cs typeface="Verdana"/>
              </a:rPr>
              <a:t> </a:t>
            </a:r>
            <a:r>
              <a:rPr sz="3400" spc="-45" dirty="0">
                <a:latin typeface="Verdana"/>
                <a:cs typeface="Verdana"/>
              </a:rPr>
              <a:t>and</a:t>
            </a:r>
            <a:r>
              <a:rPr sz="3400" spc="-360" dirty="0">
                <a:latin typeface="Verdana"/>
                <a:cs typeface="Verdana"/>
              </a:rPr>
              <a:t> </a:t>
            </a:r>
            <a:r>
              <a:rPr sz="3400" spc="-85" dirty="0">
                <a:latin typeface="Verdana"/>
                <a:cs typeface="Verdana"/>
              </a:rPr>
              <a:t>async/await </a:t>
            </a:r>
            <a:r>
              <a:rPr sz="3400" spc="-1180" dirty="0">
                <a:latin typeface="Verdana"/>
                <a:cs typeface="Verdana"/>
              </a:rPr>
              <a:t> </a:t>
            </a:r>
            <a:r>
              <a:rPr sz="3400" spc="-45" dirty="0">
                <a:latin typeface="Verdana"/>
                <a:cs typeface="Verdana"/>
              </a:rPr>
              <a:t>Callbacks</a:t>
            </a:r>
            <a:r>
              <a:rPr sz="3400" spc="-365" dirty="0">
                <a:latin typeface="Verdana"/>
                <a:cs typeface="Verdana"/>
              </a:rPr>
              <a:t> </a:t>
            </a:r>
            <a:r>
              <a:rPr sz="3400" spc="-90" dirty="0">
                <a:latin typeface="Verdana"/>
                <a:cs typeface="Verdana"/>
              </a:rPr>
              <a:t>are</a:t>
            </a:r>
            <a:r>
              <a:rPr sz="3400" spc="-360" dirty="0">
                <a:latin typeface="Verdana"/>
                <a:cs typeface="Verdana"/>
              </a:rPr>
              <a:t> </a:t>
            </a:r>
            <a:r>
              <a:rPr sz="3400" dirty="0">
                <a:latin typeface="Verdana"/>
                <a:cs typeface="Verdana"/>
              </a:rPr>
              <a:t>functions</a:t>
            </a:r>
            <a:r>
              <a:rPr sz="3400" spc="-360" dirty="0">
                <a:latin typeface="Verdana"/>
                <a:cs typeface="Verdana"/>
              </a:rPr>
              <a:t> </a:t>
            </a:r>
            <a:r>
              <a:rPr sz="3400" spc="-50" dirty="0">
                <a:latin typeface="Verdana"/>
                <a:cs typeface="Verdana"/>
              </a:rPr>
              <a:t>executed</a:t>
            </a:r>
            <a:r>
              <a:rPr sz="3400" spc="-360" dirty="0">
                <a:latin typeface="Verdana"/>
                <a:cs typeface="Verdana"/>
              </a:rPr>
              <a:t> </a:t>
            </a:r>
            <a:r>
              <a:rPr sz="3400" spc="-25" dirty="0">
                <a:latin typeface="Verdana"/>
                <a:cs typeface="Verdana"/>
              </a:rPr>
              <a:t>after</a:t>
            </a:r>
            <a:r>
              <a:rPr sz="3400" spc="-360" dirty="0">
                <a:latin typeface="Verdana"/>
                <a:cs typeface="Verdana"/>
              </a:rPr>
              <a:t> </a:t>
            </a:r>
            <a:r>
              <a:rPr sz="3400" spc="-100" dirty="0">
                <a:latin typeface="Verdana"/>
                <a:cs typeface="Verdana"/>
              </a:rPr>
              <a:t>an</a:t>
            </a:r>
            <a:r>
              <a:rPr sz="3400" spc="-360" dirty="0">
                <a:latin typeface="Verdana"/>
                <a:cs typeface="Verdana"/>
              </a:rPr>
              <a:t> </a:t>
            </a:r>
            <a:r>
              <a:rPr sz="3400" spc="-55" dirty="0">
                <a:latin typeface="Verdana"/>
                <a:cs typeface="Verdana"/>
              </a:rPr>
              <a:t>async</a:t>
            </a:r>
            <a:r>
              <a:rPr sz="3400" spc="-360" dirty="0">
                <a:latin typeface="Verdana"/>
                <a:cs typeface="Verdana"/>
              </a:rPr>
              <a:t> </a:t>
            </a:r>
            <a:r>
              <a:rPr sz="3400" spc="-55" dirty="0">
                <a:latin typeface="Verdana"/>
                <a:cs typeface="Verdana"/>
              </a:rPr>
              <a:t>operation.</a:t>
            </a:r>
            <a:r>
              <a:rPr sz="3400" spc="-360" dirty="0">
                <a:latin typeface="Verdana"/>
                <a:cs typeface="Verdana"/>
              </a:rPr>
              <a:t> </a:t>
            </a:r>
            <a:r>
              <a:rPr sz="3400" spc="-40" dirty="0">
                <a:latin typeface="Verdana"/>
                <a:cs typeface="Verdana"/>
              </a:rPr>
              <a:t>Promises</a:t>
            </a:r>
            <a:r>
              <a:rPr sz="3400" spc="-365" dirty="0">
                <a:latin typeface="Verdana"/>
                <a:cs typeface="Verdana"/>
              </a:rPr>
              <a:t> </a:t>
            </a:r>
            <a:r>
              <a:rPr sz="3400" spc="-10" dirty="0">
                <a:latin typeface="Verdana"/>
                <a:cs typeface="Verdana"/>
              </a:rPr>
              <a:t>provide</a:t>
            </a:r>
            <a:r>
              <a:rPr sz="3400" spc="-360" dirty="0">
                <a:latin typeface="Verdana"/>
                <a:cs typeface="Verdana"/>
              </a:rPr>
              <a:t> </a:t>
            </a:r>
            <a:r>
              <a:rPr sz="3400" spc="-150" dirty="0">
                <a:latin typeface="Verdana"/>
                <a:cs typeface="Verdana"/>
              </a:rPr>
              <a:t>a</a:t>
            </a:r>
            <a:r>
              <a:rPr sz="3400" spc="-360" dirty="0">
                <a:latin typeface="Verdana"/>
                <a:cs typeface="Verdana"/>
              </a:rPr>
              <a:t> </a:t>
            </a:r>
            <a:r>
              <a:rPr sz="3400" spc="-30" dirty="0">
                <a:latin typeface="Verdana"/>
                <a:cs typeface="Verdana"/>
              </a:rPr>
              <a:t>cleane </a:t>
            </a:r>
            <a:r>
              <a:rPr sz="3400" spc="-1180" dirty="0">
                <a:latin typeface="Verdana"/>
                <a:cs typeface="Verdana"/>
              </a:rPr>
              <a:t> </a:t>
            </a:r>
            <a:r>
              <a:rPr sz="3400" spc="-120" dirty="0">
                <a:latin typeface="Verdana"/>
                <a:cs typeface="Verdana"/>
              </a:rPr>
              <a:t>way</a:t>
            </a:r>
            <a:r>
              <a:rPr sz="3400" spc="-365" dirty="0">
                <a:latin typeface="Verdana"/>
                <a:cs typeface="Verdana"/>
              </a:rPr>
              <a:t> </a:t>
            </a:r>
            <a:r>
              <a:rPr sz="3400" spc="40" dirty="0">
                <a:latin typeface="Verdana"/>
                <a:cs typeface="Verdana"/>
              </a:rPr>
              <a:t>to</a:t>
            </a:r>
            <a:r>
              <a:rPr sz="3400" spc="-360" dirty="0">
                <a:latin typeface="Verdana"/>
                <a:cs typeface="Verdana"/>
              </a:rPr>
              <a:t> </a:t>
            </a:r>
            <a:r>
              <a:rPr sz="3400" spc="-35" dirty="0">
                <a:latin typeface="Verdana"/>
                <a:cs typeface="Verdana"/>
              </a:rPr>
              <a:t>handle</a:t>
            </a:r>
            <a:r>
              <a:rPr sz="3400" spc="-365" dirty="0">
                <a:latin typeface="Verdana"/>
                <a:cs typeface="Verdana"/>
              </a:rPr>
              <a:t> </a:t>
            </a:r>
            <a:r>
              <a:rPr sz="3400" spc="-55" dirty="0">
                <a:latin typeface="Verdana"/>
                <a:cs typeface="Verdana"/>
              </a:rPr>
              <a:t>async</a:t>
            </a:r>
            <a:r>
              <a:rPr sz="3400" spc="-360" dirty="0">
                <a:latin typeface="Verdana"/>
                <a:cs typeface="Verdana"/>
              </a:rPr>
              <a:t> </a:t>
            </a:r>
            <a:r>
              <a:rPr sz="3400" spc="-75" dirty="0">
                <a:latin typeface="Verdana"/>
                <a:cs typeface="Verdana"/>
              </a:rPr>
              <a:t>results,</a:t>
            </a:r>
            <a:r>
              <a:rPr sz="3400" spc="-365" dirty="0">
                <a:latin typeface="Verdana"/>
                <a:cs typeface="Verdana"/>
              </a:rPr>
              <a:t> </a:t>
            </a:r>
            <a:r>
              <a:rPr sz="3400" spc="-95" dirty="0">
                <a:latin typeface="Verdana"/>
                <a:cs typeface="Verdana"/>
              </a:rPr>
              <a:t>using</a:t>
            </a:r>
            <a:r>
              <a:rPr sz="3400" spc="-360" dirty="0">
                <a:latin typeface="Verdana"/>
                <a:cs typeface="Verdana"/>
              </a:rPr>
              <a:t> </a:t>
            </a:r>
            <a:r>
              <a:rPr sz="3400" spc="-30" dirty="0">
                <a:latin typeface="Verdana"/>
                <a:cs typeface="Verdana"/>
              </a:rPr>
              <a:t>then</a:t>
            </a:r>
            <a:r>
              <a:rPr sz="3400" spc="-360" dirty="0">
                <a:latin typeface="Verdana"/>
                <a:cs typeface="Verdana"/>
              </a:rPr>
              <a:t> </a:t>
            </a:r>
            <a:r>
              <a:rPr sz="3400" spc="-45" dirty="0">
                <a:latin typeface="Verdana"/>
                <a:cs typeface="Verdana"/>
              </a:rPr>
              <a:t>and</a:t>
            </a:r>
            <a:r>
              <a:rPr sz="3400" spc="-365" dirty="0">
                <a:latin typeface="Verdana"/>
                <a:cs typeface="Verdana"/>
              </a:rPr>
              <a:t> </a:t>
            </a:r>
            <a:r>
              <a:rPr sz="3400" spc="-50" dirty="0">
                <a:latin typeface="Verdana"/>
                <a:cs typeface="Verdana"/>
              </a:rPr>
              <a:t>catch.</a:t>
            </a:r>
            <a:r>
              <a:rPr sz="3400" spc="-360" dirty="0">
                <a:latin typeface="Verdana"/>
                <a:cs typeface="Verdana"/>
              </a:rPr>
              <a:t> </a:t>
            </a:r>
            <a:r>
              <a:rPr sz="3400" spc="-95" dirty="0">
                <a:latin typeface="Verdana"/>
                <a:cs typeface="Verdana"/>
              </a:rPr>
              <a:t>Async/await,</a:t>
            </a:r>
            <a:r>
              <a:rPr sz="3400" spc="-365" dirty="0">
                <a:latin typeface="Verdana"/>
                <a:cs typeface="Verdana"/>
              </a:rPr>
              <a:t> </a:t>
            </a:r>
            <a:r>
              <a:rPr sz="3400" spc="5" dirty="0">
                <a:latin typeface="Verdana"/>
                <a:cs typeface="Verdana"/>
              </a:rPr>
              <a:t>introduced</a:t>
            </a:r>
            <a:r>
              <a:rPr sz="3400" spc="-360" dirty="0">
                <a:latin typeface="Verdana"/>
                <a:cs typeface="Verdana"/>
              </a:rPr>
              <a:t> </a:t>
            </a:r>
            <a:r>
              <a:rPr sz="3400" spc="-35" dirty="0">
                <a:latin typeface="Verdana"/>
                <a:cs typeface="Verdana"/>
              </a:rPr>
              <a:t>in</a:t>
            </a:r>
            <a:r>
              <a:rPr sz="3400" spc="-360" dirty="0">
                <a:latin typeface="Verdana"/>
                <a:cs typeface="Verdana"/>
              </a:rPr>
              <a:t> </a:t>
            </a:r>
            <a:r>
              <a:rPr sz="3400" spc="-215" dirty="0">
                <a:latin typeface="Verdana"/>
                <a:cs typeface="Verdana"/>
              </a:rPr>
              <a:t>ES2017 </a:t>
            </a:r>
            <a:r>
              <a:rPr sz="3400" spc="-1185" dirty="0">
                <a:latin typeface="Verdana"/>
                <a:cs typeface="Verdana"/>
              </a:rPr>
              <a:t> </a:t>
            </a:r>
            <a:r>
              <a:rPr sz="3400" spc="-35" dirty="0">
                <a:latin typeface="Verdana"/>
                <a:cs typeface="Verdana"/>
              </a:rPr>
              <a:t>allows</a:t>
            </a:r>
            <a:r>
              <a:rPr sz="3400" spc="-360" dirty="0">
                <a:latin typeface="Verdana"/>
                <a:cs typeface="Verdana"/>
              </a:rPr>
              <a:t> </a:t>
            </a:r>
            <a:r>
              <a:rPr sz="3400" spc="-65" dirty="0">
                <a:latin typeface="Verdana"/>
                <a:cs typeface="Verdana"/>
              </a:rPr>
              <a:t>writing</a:t>
            </a:r>
            <a:r>
              <a:rPr sz="3400" spc="-355" dirty="0">
                <a:latin typeface="Verdana"/>
                <a:cs typeface="Verdana"/>
              </a:rPr>
              <a:t> </a:t>
            </a:r>
            <a:r>
              <a:rPr sz="3400" spc="-45" dirty="0">
                <a:latin typeface="Verdana"/>
                <a:cs typeface="Verdana"/>
              </a:rPr>
              <a:t>asynchronous</a:t>
            </a:r>
            <a:r>
              <a:rPr sz="3400" spc="-355" dirty="0">
                <a:latin typeface="Verdana"/>
                <a:cs typeface="Verdana"/>
              </a:rPr>
              <a:t> </a:t>
            </a:r>
            <a:r>
              <a:rPr sz="3400" spc="30" dirty="0">
                <a:latin typeface="Verdana"/>
                <a:cs typeface="Verdana"/>
              </a:rPr>
              <a:t>code</a:t>
            </a:r>
            <a:r>
              <a:rPr sz="3400" spc="-355" dirty="0">
                <a:latin typeface="Verdana"/>
                <a:cs typeface="Verdana"/>
              </a:rPr>
              <a:t> </a:t>
            </a:r>
            <a:r>
              <a:rPr sz="3400" spc="-25" dirty="0">
                <a:latin typeface="Verdana"/>
                <a:cs typeface="Verdana"/>
              </a:rPr>
              <a:t>that</a:t>
            </a:r>
            <a:r>
              <a:rPr sz="3400" spc="-355" dirty="0">
                <a:latin typeface="Verdana"/>
                <a:cs typeface="Verdana"/>
              </a:rPr>
              <a:t> </a:t>
            </a:r>
            <a:r>
              <a:rPr sz="3400" spc="-55" dirty="0">
                <a:latin typeface="Verdana"/>
                <a:cs typeface="Verdana"/>
              </a:rPr>
              <a:t>looks</a:t>
            </a:r>
            <a:r>
              <a:rPr sz="3400" spc="-355" dirty="0">
                <a:latin typeface="Verdana"/>
                <a:cs typeface="Verdana"/>
              </a:rPr>
              <a:t> </a:t>
            </a:r>
            <a:r>
              <a:rPr sz="3400" spc="-60" dirty="0">
                <a:latin typeface="Verdana"/>
                <a:cs typeface="Verdana"/>
              </a:rPr>
              <a:t>synchronous,</a:t>
            </a:r>
            <a:r>
              <a:rPr sz="3400" spc="-355" dirty="0">
                <a:latin typeface="Verdana"/>
                <a:cs typeface="Verdana"/>
              </a:rPr>
              <a:t> </a:t>
            </a:r>
            <a:r>
              <a:rPr sz="3400" spc="-65" dirty="0">
                <a:latin typeface="Verdana"/>
                <a:cs typeface="Verdana"/>
              </a:rPr>
              <a:t>improving</a:t>
            </a:r>
            <a:r>
              <a:rPr sz="3400" spc="-360" dirty="0">
                <a:latin typeface="Verdana"/>
                <a:cs typeface="Verdana"/>
              </a:rPr>
              <a:t> </a:t>
            </a:r>
            <a:r>
              <a:rPr sz="3400" spc="-30" dirty="0">
                <a:latin typeface="Verdana"/>
                <a:cs typeface="Verdana"/>
              </a:rPr>
              <a:t>readability</a:t>
            </a:r>
            <a:r>
              <a:rPr sz="3400" spc="-355" dirty="0">
                <a:latin typeface="Verdana"/>
                <a:cs typeface="Verdana"/>
              </a:rPr>
              <a:t> </a:t>
            </a:r>
            <a:r>
              <a:rPr sz="3400" spc="-45" dirty="0">
                <a:latin typeface="Verdana"/>
                <a:cs typeface="Verdana"/>
              </a:rPr>
              <a:t>and </a:t>
            </a:r>
            <a:r>
              <a:rPr sz="3400" spc="-40" dirty="0">
                <a:latin typeface="Verdana"/>
                <a:cs typeface="Verdana"/>
              </a:rPr>
              <a:t> </a:t>
            </a:r>
            <a:r>
              <a:rPr sz="3400" spc="-50" dirty="0">
                <a:latin typeface="Verdana"/>
                <a:cs typeface="Verdana"/>
              </a:rPr>
              <a:t>maintainability</a:t>
            </a:r>
            <a:r>
              <a:rPr sz="3400" spc="-365" dirty="0">
                <a:latin typeface="Verdana"/>
                <a:cs typeface="Verdana"/>
              </a:rPr>
              <a:t> </a:t>
            </a:r>
            <a:r>
              <a:rPr sz="3400" spc="-10" dirty="0">
                <a:latin typeface="Verdana"/>
                <a:cs typeface="Verdana"/>
              </a:rPr>
              <a:t>by</a:t>
            </a:r>
            <a:r>
              <a:rPr sz="3400" spc="-360" dirty="0">
                <a:latin typeface="Verdana"/>
                <a:cs typeface="Verdana"/>
              </a:rPr>
              <a:t> </a:t>
            </a:r>
            <a:r>
              <a:rPr sz="3400" spc="-85" dirty="0">
                <a:latin typeface="Verdana"/>
                <a:cs typeface="Verdana"/>
              </a:rPr>
              <a:t>pausing</a:t>
            </a:r>
            <a:r>
              <a:rPr sz="3400" spc="-365" dirty="0">
                <a:latin typeface="Verdana"/>
                <a:cs typeface="Verdana"/>
              </a:rPr>
              <a:t> </a:t>
            </a:r>
            <a:r>
              <a:rPr sz="3400" spc="10" dirty="0">
                <a:latin typeface="Verdana"/>
                <a:cs typeface="Verdana"/>
              </a:rPr>
              <a:t>function</a:t>
            </a:r>
            <a:r>
              <a:rPr sz="3400" spc="-360" dirty="0">
                <a:latin typeface="Verdana"/>
                <a:cs typeface="Verdana"/>
              </a:rPr>
              <a:t> </a:t>
            </a:r>
            <a:r>
              <a:rPr sz="3400" spc="-50" dirty="0">
                <a:latin typeface="Verdana"/>
                <a:cs typeface="Verdana"/>
              </a:rPr>
              <a:t>execution</a:t>
            </a:r>
            <a:r>
              <a:rPr sz="3400" spc="-360" dirty="0">
                <a:latin typeface="Verdana"/>
                <a:cs typeface="Verdana"/>
              </a:rPr>
              <a:t> </a:t>
            </a:r>
            <a:r>
              <a:rPr sz="3400" spc="-10" dirty="0">
                <a:latin typeface="Verdana"/>
                <a:cs typeface="Verdana"/>
              </a:rPr>
              <a:t>until</a:t>
            </a:r>
            <a:r>
              <a:rPr sz="3400" spc="-365" dirty="0">
                <a:latin typeface="Verdana"/>
                <a:cs typeface="Verdana"/>
              </a:rPr>
              <a:t> </a:t>
            </a:r>
            <a:r>
              <a:rPr sz="3400" spc="-55" dirty="0">
                <a:latin typeface="Verdana"/>
                <a:cs typeface="Verdana"/>
              </a:rPr>
              <a:t>promises</a:t>
            </a:r>
            <a:r>
              <a:rPr sz="3400" spc="-360" dirty="0">
                <a:latin typeface="Verdana"/>
                <a:cs typeface="Verdana"/>
              </a:rPr>
              <a:t> </a:t>
            </a:r>
            <a:r>
              <a:rPr sz="3400" spc="-80" dirty="0">
                <a:latin typeface="Verdana"/>
                <a:cs typeface="Verdana"/>
              </a:rPr>
              <a:t>resolve.</a:t>
            </a:r>
            <a:endParaRPr sz="3400">
              <a:latin typeface="Verdana"/>
              <a:cs typeface="Verdana"/>
            </a:endParaRPr>
          </a:p>
        </p:txBody>
      </p:sp>
      <p:sp>
        <p:nvSpPr>
          <p:cNvPr id="7" name="object 7"/>
          <p:cNvSpPr txBox="1">
            <a:spLocks noGrp="1"/>
          </p:cNvSpPr>
          <p:nvPr>
            <p:ph type="title"/>
          </p:nvPr>
        </p:nvSpPr>
        <p:spPr>
          <a:xfrm>
            <a:off x="4032970" y="1030611"/>
            <a:ext cx="8371205" cy="4528185"/>
          </a:xfrm>
          <a:prstGeom prst="rect">
            <a:avLst/>
          </a:prstGeom>
        </p:spPr>
        <p:txBody>
          <a:bodyPr vert="horz" wrap="square" lIns="0" tIns="12700" rIns="0" bIns="0" rtlCol="0">
            <a:spAutoFit/>
          </a:bodyPr>
          <a:lstStyle/>
          <a:p>
            <a:pPr marL="12700" marR="5080" algn="ctr">
              <a:lnSpc>
                <a:spcPct val="116500"/>
              </a:lnSpc>
              <a:spcBef>
                <a:spcPts val="100"/>
              </a:spcBef>
            </a:pPr>
            <a:r>
              <a:rPr sz="8450" spc="-630" dirty="0"/>
              <a:t>Asynchronous </a:t>
            </a:r>
            <a:r>
              <a:rPr sz="8450" spc="-625" dirty="0"/>
              <a:t> </a:t>
            </a:r>
            <a:r>
              <a:rPr sz="8450" spc="-670" dirty="0"/>
              <a:t>P</a:t>
            </a:r>
            <a:r>
              <a:rPr sz="8450" spc="-625" dirty="0"/>
              <a:t>r</a:t>
            </a:r>
            <a:r>
              <a:rPr sz="8450" spc="-500" dirty="0"/>
              <a:t>o</a:t>
            </a:r>
            <a:r>
              <a:rPr sz="8450" spc="-1170" dirty="0"/>
              <a:t>g</a:t>
            </a:r>
            <a:r>
              <a:rPr sz="8450" spc="-625" dirty="0"/>
              <a:t>r</a:t>
            </a:r>
            <a:r>
              <a:rPr sz="8450" spc="-840" dirty="0"/>
              <a:t>a</a:t>
            </a:r>
            <a:r>
              <a:rPr sz="8450" spc="-1050" dirty="0"/>
              <a:t>mm</a:t>
            </a:r>
            <a:r>
              <a:rPr sz="8450" spc="-434" dirty="0"/>
              <a:t>i</a:t>
            </a:r>
            <a:r>
              <a:rPr sz="8450" spc="-680" dirty="0"/>
              <a:t>n</a:t>
            </a:r>
            <a:r>
              <a:rPr sz="8450" spc="-1165" dirty="0"/>
              <a:t>g</a:t>
            </a:r>
            <a:r>
              <a:rPr sz="8450" spc="-890" dirty="0"/>
              <a:t> </a:t>
            </a:r>
            <a:r>
              <a:rPr sz="8450" spc="-434" dirty="0"/>
              <a:t>i</a:t>
            </a:r>
            <a:r>
              <a:rPr sz="8450" spc="-440" dirty="0"/>
              <a:t>n  </a:t>
            </a:r>
            <a:r>
              <a:rPr sz="8450" spc="-660" dirty="0"/>
              <a:t>Node.js</a:t>
            </a:r>
            <a:endParaRPr sz="845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561340">
              <a:lnSpc>
                <a:spcPct val="100000"/>
              </a:lnSpc>
              <a:spcBef>
                <a:spcPts val="100"/>
              </a:spcBef>
            </a:pPr>
            <a:r>
              <a:rPr spc="-1789" dirty="0"/>
              <a:t>W</a:t>
            </a:r>
            <a:r>
              <a:rPr spc="-565" dirty="0"/>
              <a:t>o</a:t>
            </a:r>
            <a:r>
              <a:rPr spc="-695" dirty="0"/>
              <a:t>r</a:t>
            </a:r>
            <a:r>
              <a:rPr spc="-1205" dirty="0"/>
              <a:t>k</a:t>
            </a:r>
            <a:r>
              <a:rPr spc="-484" dirty="0"/>
              <a:t>i</a:t>
            </a:r>
            <a:r>
              <a:rPr spc="-760" dirty="0"/>
              <a:t>n</a:t>
            </a:r>
            <a:r>
              <a:rPr spc="-1285" dirty="0"/>
              <a:t>g</a:t>
            </a:r>
            <a:r>
              <a:rPr spc="-980" dirty="0"/>
              <a:t> </a:t>
            </a:r>
            <a:r>
              <a:rPr spc="-1775" dirty="0"/>
              <a:t>w</a:t>
            </a:r>
            <a:r>
              <a:rPr spc="-484" dirty="0"/>
              <a:t>i</a:t>
            </a:r>
            <a:r>
              <a:rPr spc="-350" dirty="0"/>
              <a:t>t</a:t>
            </a:r>
            <a:r>
              <a:rPr spc="-755" dirty="0"/>
              <a:t>h</a:t>
            </a:r>
            <a:r>
              <a:rPr spc="-980" dirty="0"/>
              <a:t> </a:t>
            </a:r>
            <a:r>
              <a:rPr spc="-645" dirty="0"/>
              <a:t>E</a:t>
            </a:r>
            <a:r>
              <a:rPr spc="-1395" dirty="0"/>
              <a:t>x</a:t>
            </a:r>
            <a:r>
              <a:rPr spc="-505" dirty="0"/>
              <a:t>p</a:t>
            </a:r>
            <a:r>
              <a:rPr spc="-695" dirty="0"/>
              <a:t>r</a:t>
            </a:r>
            <a:r>
              <a:rPr spc="-730" dirty="0"/>
              <a:t>e</a:t>
            </a:r>
            <a:r>
              <a:rPr spc="-894" dirty="0"/>
              <a:t>ss</a:t>
            </a:r>
            <a:r>
              <a:rPr spc="-795" dirty="0"/>
              <a:t>.</a:t>
            </a:r>
            <a:r>
              <a:rPr spc="-1045" dirty="0"/>
              <a:t>j</a:t>
            </a:r>
            <a:r>
              <a:rPr spc="-890" dirty="0"/>
              <a:t>s</a:t>
            </a:r>
          </a:p>
          <a:p>
            <a:pPr marL="86995" marR="5080">
              <a:lnSpc>
                <a:spcPct val="115799"/>
              </a:lnSpc>
              <a:spcBef>
                <a:spcPts val="2185"/>
              </a:spcBef>
            </a:pPr>
            <a:r>
              <a:rPr sz="3400" b="0" spc="-135" dirty="0">
                <a:latin typeface="Verdana"/>
                <a:cs typeface="Verdana"/>
              </a:rPr>
              <a:t>Express.js</a:t>
            </a:r>
            <a:r>
              <a:rPr sz="3400" b="0" spc="-365" dirty="0">
                <a:latin typeface="Verdana"/>
                <a:cs typeface="Verdana"/>
              </a:rPr>
              <a:t> </a:t>
            </a:r>
            <a:r>
              <a:rPr sz="3400" b="0" spc="-55" dirty="0">
                <a:latin typeface="Verdana"/>
                <a:cs typeface="Verdana"/>
              </a:rPr>
              <a:t>is</a:t>
            </a:r>
            <a:r>
              <a:rPr sz="3400" b="0" spc="-365" dirty="0">
                <a:latin typeface="Verdana"/>
                <a:cs typeface="Verdana"/>
              </a:rPr>
              <a:t> </a:t>
            </a:r>
            <a:r>
              <a:rPr sz="3400" b="0" spc="-150" dirty="0">
                <a:latin typeface="Verdana"/>
                <a:cs typeface="Verdana"/>
              </a:rPr>
              <a:t>a</a:t>
            </a:r>
            <a:r>
              <a:rPr sz="3400" b="0" spc="-360" dirty="0">
                <a:latin typeface="Verdana"/>
                <a:cs typeface="Verdana"/>
              </a:rPr>
              <a:t> </a:t>
            </a:r>
            <a:r>
              <a:rPr sz="3400" b="0" spc="-114" dirty="0">
                <a:latin typeface="Verdana"/>
                <a:cs typeface="Verdana"/>
              </a:rPr>
              <a:t>minimal,</a:t>
            </a:r>
            <a:r>
              <a:rPr sz="3400" b="0" spc="-365" dirty="0">
                <a:latin typeface="Verdana"/>
                <a:cs typeface="Verdana"/>
              </a:rPr>
              <a:t> </a:t>
            </a:r>
            <a:r>
              <a:rPr sz="3400" b="0" spc="-25" dirty="0">
                <a:latin typeface="Verdana"/>
                <a:cs typeface="Verdana"/>
              </a:rPr>
              <a:t>flexible</a:t>
            </a:r>
            <a:r>
              <a:rPr sz="3400" b="0" spc="-365" dirty="0">
                <a:latin typeface="Verdana"/>
                <a:cs typeface="Verdana"/>
              </a:rPr>
              <a:t> </a:t>
            </a:r>
            <a:r>
              <a:rPr sz="3400" b="0" spc="-90" dirty="0">
                <a:latin typeface="Verdana"/>
                <a:cs typeface="Verdana"/>
              </a:rPr>
              <a:t>Node.js</a:t>
            </a:r>
            <a:r>
              <a:rPr sz="3400" b="0" spc="-360" dirty="0">
                <a:latin typeface="Verdana"/>
                <a:cs typeface="Verdana"/>
              </a:rPr>
              <a:t> </a:t>
            </a:r>
            <a:r>
              <a:rPr sz="3400" b="0" spc="-90" dirty="0">
                <a:latin typeface="Verdana"/>
                <a:cs typeface="Verdana"/>
              </a:rPr>
              <a:t>framework</a:t>
            </a:r>
            <a:r>
              <a:rPr sz="3400" b="0" spc="-365" dirty="0">
                <a:latin typeface="Verdana"/>
                <a:cs typeface="Verdana"/>
              </a:rPr>
              <a:t> </a:t>
            </a:r>
            <a:r>
              <a:rPr sz="3400" b="0" spc="30" dirty="0">
                <a:latin typeface="Verdana"/>
                <a:cs typeface="Verdana"/>
              </a:rPr>
              <a:t>for</a:t>
            </a:r>
            <a:r>
              <a:rPr sz="3400" b="0" spc="-360" dirty="0">
                <a:latin typeface="Verdana"/>
                <a:cs typeface="Verdana"/>
              </a:rPr>
              <a:t> </a:t>
            </a:r>
            <a:r>
              <a:rPr sz="3400" b="0" spc="-30" dirty="0">
                <a:latin typeface="Verdana"/>
                <a:cs typeface="Verdana"/>
              </a:rPr>
              <a:t>building</a:t>
            </a:r>
            <a:r>
              <a:rPr sz="3400" b="0" spc="-365" dirty="0">
                <a:latin typeface="Verdana"/>
                <a:cs typeface="Verdana"/>
              </a:rPr>
              <a:t> </a:t>
            </a:r>
            <a:r>
              <a:rPr sz="3400" b="0" spc="-45" dirty="0">
                <a:latin typeface="Verdana"/>
                <a:cs typeface="Verdana"/>
              </a:rPr>
              <a:t>web</a:t>
            </a:r>
            <a:r>
              <a:rPr sz="3400" b="0" spc="-365" dirty="0">
                <a:latin typeface="Verdana"/>
                <a:cs typeface="Verdana"/>
              </a:rPr>
              <a:t> </a:t>
            </a:r>
            <a:r>
              <a:rPr sz="3400" b="0" spc="-35" dirty="0">
                <a:latin typeface="Verdana"/>
                <a:cs typeface="Verdana"/>
              </a:rPr>
              <a:t>applications.</a:t>
            </a:r>
            <a:r>
              <a:rPr sz="3400" b="0" spc="-360" dirty="0">
                <a:latin typeface="Verdana"/>
                <a:cs typeface="Verdana"/>
              </a:rPr>
              <a:t> </a:t>
            </a:r>
            <a:r>
              <a:rPr sz="3400" b="0" spc="-75" dirty="0">
                <a:latin typeface="Verdana"/>
                <a:cs typeface="Verdana"/>
              </a:rPr>
              <a:t>Install </a:t>
            </a:r>
            <a:r>
              <a:rPr sz="3400" b="0" spc="-1180" dirty="0">
                <a:latin typeface="Verdana"/>
                <a:cs typeface="Verdana"/>
              </a:rPr>
              <a:t> </a:t>
            </a:r>
            <a:r>
              <a:rPr sz="3400" b="0" spc="10" dirty="0">
                <a:latin typeface="Verdana"/>
                <a:cs typeface="Verdana"/>
              </a:rPr>
              <a:t>it</a:t>
            </a:r>
            <a:r>
              <a:rPr sz="3400" b="0" spc="-365" dirty="0">
                <a:latin typeface="Verdana"/>
                <a:cs typeface="Verdana"/>
              </a:rPr>
              <a:t> </a:t>
            </a:r>
            <a:r>
              <a:rPr sz="3400" b="0" spc="-35" dirty="0">
                <a:latin typeface="Verdana"/>
                <a:cs typeface="Verdana"/>
              </a:rPr>
              <a:t>with</a:t>
            </a:r>
            <a:r>
              <a:rPr sz="3400" b="0" spc="-365" dirty="0">
                <a:latin typeface="Verdana"/>
                <a:cs typeface="Verdana"/>
              </a:rPr>
              <a:t> </a:t>
            </a:r>
            <a:r>
              <a:rPr sz="3400" b="0" spc="-60" dirty="0">
                <a:latin typeface="Verdana"/>
                <a:cs typeface="Verdana"/>
              </a:rPr>
              <a:t>npm</a:t>
            </a:r>
            <a:r>
              <a:rPr sz="3400" b="0" spc="-365" dirty="0">
                <a:latin typeface="Verdana"/>
                <a:cs typeface="Verdana"/>
              </a:rPr>
              <a:t> </a:t>
            </a:r>
            <a:r>
              <a:rPr sz="3400" b="0" spc="-20" dirty="0">
                <a:latin typeface="Verdana"/>
                <a:cs typeface="Verdana"/>
              </a:rPr>
              <a:t>install</a:t>
            </a:r>
            <a:r>
              <a:rPr sz="3400" b="0" spc="-365" dirty="0">
                <a:latin typeface="Verdana"/>
                <a:cs typeface="Verdana"/>
              </a:rPr>
              <a:t> </a:t>
            </a:r>
            <a:r>
              <a:rPr sz="3400" b="0" spc="-120" dirty="0">
                <a:latin typeface="Verdana"/>
                <a:cs typeface="Verdana"/>
              </a:rPr>
              <a:t>express.</a:t>
            </a:r>
            <a:r>
              <a:rPr sz="3400" b="0" spc="-360" dirty="0">
                <a:latin typeface="Verdana"/>
                <a:cs typeface="Verdana"/>
              </a:rPr>
              <a:t> </a:t>
            </a:r>
            <a:r>
              <a:rPr sz="3400" b="0" spc="-50" dirty="0">
                <a:latin typeface="Verdana"/>
                <a:cs typeface="Verdana"/>
              </a:rPr>
              <a:t>Create</a:t>
            </a:r>
            <a:r>
              <a:rPr sz="3400" b="0" spc="-365" dirty="0">
                <a:latin typeface="Verdana"/>
                <a:cs typeface="Verdana"/>
              </a:rPr>
              <a:t> </a:t>
            </a:r>
            <a:r>
              <a:rPr sz="3400" b="0" spc="-100" dirty="0">
                <a:latin typeface="Verdana"/>
                <a:cs typeface="Verdana"/>
              </a:rPr>
              <a:t>an</a:t>
            </a:r>
            <a:r>
              <a:rPr sz="3400" b="0" spc="-365" dirty="0">
                <a:latin typeface="Verdana"/>
                <a:cs typeface="Verdana"/>
              </a:rPr>
              <a:t> </a:t>
            </a:r>
            <a:r>
              <a:rPr sz="3400" b="0" spc="-10" dirty="0">
                <a:latin typeface="Verdana"/>
                <a:cs typeface="Verdana"/>
              </a:rPr>
              <a:t>app</a:t>
            </a:r>
            <a:r>
              <a:rPr sz="3400" b="0" spc="-365" dirty="0">
                <a:latin typeface="Verdana"/>
                <a:cs typeface="Verdana"/>
              </a:rPr>
              <a:t> </a:t>
            </a:r>
            <a:r>
              <a:rPr sz="3400" b="0" spc="-35" dirty="0">
                <a:latin typeface="Verdana"/>
                <a:cs typeface="Verdana"/>
              </a:rPr>
              <a:t>instance</a:t>
            </a:r>
            <a:r>
              <a:rPr sz="3400" b="0" spc="-360" dirty="0">
                <a:latin typeface="Verdana"/>
                <a:cs typeface="Verdana"/>
              </a:rPr>
              <a:t> </a:t>
            </a:r>
            <a:r>
              <a:rPr sz="3400" b="0" spc="-45" dirty="0">
                <a:latin typeface="Verdana"/>
                <a:cs typeface="Verdana"/>
              </a:rPr>
              <a:t>and</a:t>
            </a:r>
            <a:r>
              <a:rPr sz="3400" b="0" spc="-365" dirty="0">
                <a:latin typeface="Verdana"/>
                <a:cs typeface="Verdana"/>
              </a:rPr>
              <a:t> </a:t>
            </a:r>
            <a:r>
              <a:rPr sz="3400" b="0" spc="-10" dirty="0">
                <a:latin typeface="Verdana"/>
                <a:cs typeface="Verdana"/>
              </a:rPr>
              <a:t>define</a:t>
            </a:r>
            <a:r>
              <a:rPr sz="3400" b="0" spc="-365" dirty="0">
                <a:latin typeface="Verdana"/>
                <a:cs typeface="Verdana"/>
              </a:rPr>
              <a:t> </a:t>
            </a:r>
            <a:r>
              <a:rPr sz="3400" b="0" spc="-35" dirty="0">
                <a:latin typeface="Verdana"/>
                <a:cs typeface="Verdana"/>
              </a:rPr>
              <a:t>routes</a:t>
            </a:r>
            <a:r>
              <a:rPr sz="3400" b="0" spc="-365" dirty="0">
                <a:latin typeface="Verdana"/>
                <a:cs typeface="Verdana"/>
              </a:rPr>
              <a:t> </a:t>
            </a:r>
            <a:r>
              <a:rPr sz="3400" b="0" spc="-95" dirty="0">
                <a:latin typeface="Verdana"/>
                <a:cs typeface="Verdana"/>
              </a:rPr>
              <a:t>using</a:t>
            </a:r>
            <a:r>
              <a:rPr sz="3400" b="0" spc="-365" dirty="0">
                <a:latin typeface="Verdana"/>
                <a:cs typeface="Verdana"/>
              </a:rPr>
              <a:t> </a:t>
            </a:r>
            <a:r>
              <a:rPr sz="3400" b="0" spc="-95" dirty="0">
                <a:latin typeface="Verdana"/>
                <a:cs typeface="Verdana"/>
              </a:rPr>
              <a:t>app.get</a:t>
            </a:r>
            <a:r>
              <a:rPr sz="3400" b="0" spc="-360" dirty="0">
                <a:latin typeface="Verdana"/>
                <a:cs typeface="Verdana"/>
              </a:rPr>
              <a:t> </a:t>
            </a:r>
            <a:r>
              <a:rPr sz="3400" b="0" spc="30" dirty="0">
                <a:latin typeface="Verdana"/>
                <a:cs typeface="Verdana"/>
              </a:rPr>
              <a:t>for </a:t>
            </a:r>
            <a:r>
              <a:rPr sz="3400" b="0" spc="35" dirty="0">
                <a:latin typeface="Verdana"/>
                <a:cs typeface="Verdana"/>
              </a:rPr>
              <a:t> </a:t>
            </a:r>
            <a:r>
              <a:rPr sz="3400" b="0" spc="-55" dirty="0">
                <a:latin typeface="Verdana"/>
                <a:cs typeface="Verdana"/>
              </a:rPr>
              <a:t>handling </a:t>
            </a:r>
            <a:r>
              <a:rPr sz="3400" b="0" spc="-20" dirty="0">
                <a:latin typeface="Verdana"/>
                <a:cs typeface="Verdana"/>
              </a:rPr>
              <a:t>HTTP </a:t>
            </a:r>
            <a:r>
              <a:rPr sz="3400" b="0" spc="-75" dirty="0">
                <a:latin typeface="Verdana"/>
                <a:cs typeface="Verdana"/>
              </a:rPr>
              <a:t>requests. </a:t>
            </a:r>
            <a:r>
              <a:rPr sz="3400" b="0" spc="-10" dirty="0">
                <a:latin typeface="Verdana"/>
                <a:cs typeface="Verdana"/>
              </a:rPr>
              <a:t>Middleware </a:t>
            </a:r>
            <a:r>
              <a:rPr sz="3400" b="0" spc="-35" dirty="0">
                <a:latin typeface="Verdana"/>
                <a:cs typeface="Verdana"/>
              </a:rPr>
              <a:t>functions, </a:t>
            </a:r>
            <a:r>
              <a:rPr sz="3400" b="0" spc="-10" dirty="0">
                <a:latin typeface="Verdana"/>
                <a:cs typeface="Verdana"/>
              </a:rPr>
              <a:t>added </a:t>
            </a:r>
            <a:r>
              <a:rPr sz="3400" b="0" spc="-35" dirty="0">
                <a:latin typeface="Verdana"/>
                <a:cs typeface="Verdana"/>
              </a:rPr>
              <a:t>with </a:t>
            </a:r>
            <a:r>
              <a:rPr sz="3400" b="0" spc="-120" dirty="0">
                <a:latin typeface="Verdana"/>
                <a:cs typeface="Verdana"/>
              </a:rPr>
              <a:t>app.use, </a:t>
            </a:r>
            <a:r>
              <a:rPr sz="3400" b="0" spc="-20" dirty="0">
                <a:latin typeface="Verdana"/>
                <a:cs typeface="Verdana"/>
              </a:rPr>
              <a:t>modify </a:t>
            </a:r>
            <a:r>
              <a:rPr sz="3400" b="0" spc="-45" dirty="0">
                <a:latin typeface="Verdana"/>
                <a:cs typeface="Verdana"/>
              </a:rPr>
              <a:t>requests </a:t>
            </a:r>
            <a:r>
              <a:rPr sz="3400" b="0" spc="-1185" dirty="0">
                <a:latin typeface="Verdana"/>
                <a:cs typeface="Verdana"/>
              </a:rPr>
              <a:t> </a:t>
            </a:r>
            <a:r>
              <a:rPr sz="3400" b="0" spc="-45" dirty="0">
                <a:latin typeface="Verdana"/>
                <a:cs typeface="Verdana"/>
              </a:rPr>
              <a:t>and</a:t>
            </a:r>
            <a:r>
              <a:rPr sz="3400" b="0" spc="-365" dirty="0">
                <a:latin typeface="Verdana"/>
                <a:cs typeface="Verdana"/>
              </a:rPr>
              <a:t> </a:t>
            </a:r>
            <a:r>
              <a:rPr sz="3400" b="0" spc="-75" dirty="0">
                <a:latin typeface="Verdana"/>
                <a:cs typeface="Verdana"/>
              </a:rPr>
              <a:t>responses,</a:t>
            </a:r>
            <a:r>
              <a:rPr sz="3400" b="0" spc="-360" dirty="0">
                <a:latin typeface="Verdana"/>
                <a:cs typeface="Verdana"/>
              </a:rPr>
              <a:t> </a:t>
            </a:r>
            <a:r>
              <a:rPr sz="3400" b="0" spc="-55" dirty="0">
                <a:latin typeface="Verdana"/>
                <a:cs typeface="Verdana"/>
              </a:rPr>
              <a:t>handling</a:t>
            </a:r>
            <a:r>
              <a:rPr sz="3400" b="0" spc="-365" dirty="0">
                <a:latin typeface="Verdana"/>
                <a:cs typeface="Verdana"/>
              </a:rPr>
              <a:t> </a:t>
            </a:r>
            <a:r>
              <a:rPr sz="3400" b="0" spc="-120" dirty="0">
                <a:latin typeface="Verdana"/>
                <a:cs typeface="Verdana"/>
              </a:rPr>
              <a:t>tasks</a:t>
            </a:r>
            <a:r>
              <a:rPr sz="3400" b="0" spc="-360" dirty="0">
                <a:latin typeface="Verdana"/>
                <a:cs typeface="Verdana"/>
              </a:rPr>
              <a:t> </a:t>
            </a:r>
            <a:r>
              <a:rPr sz="3400" b="0" spc="-90" dirty="0">
                <a:latin typeface="Verdana"/>
                <a:cs typeface="Verdana"/>
              </a:rPr>
              <a:t>like</a:t>
            </a:r>
            <a:r>
              <a:rPr sz="3400" b="0" spc="-360" dirty="0">
                <a:latin typeface="Verdana"/>
                <a:cs typeface="Verdana"/>
              </a:rPr>
              <a:t> </a:t>
            </a:r>
            <a:r>
              <a:rPr sz="3400" b="0" spc="-105" dirty="0">
                <a:latin typeface="Verdana"/>
                <a:cs typeface="Verdana"/>
              </a:rPr>
              <a:t>logging</a:t>
            </a:r>
            <a:r>
              <a:rPr sz="3400" b="0" spc="-365" dirty="0">
                <a:latin typeface="Verdana"/>
                <a:cs typeface="Verdana"/>
              </a:rPr>
              <a:t> </a:t>
            </a:r>
            <a:r>
              <a:rPr sz="3400" b="0" spc="-45" dirty="0">
                <a:latin typeface="Verdana"/>
                <a:cs typeface="Verdana"/>
              </a:rPr>
              <a:t>and</a:t>
            </a:r>
            <a:r>
              <a:rPr sz="3400" b="0" spc="-360" dirty="0">
                <a:latin typeface="Verdana"/>
                <a:cs typeface="Verdana"/>
              </a:rPr>
              <a:t> </a:t>
            </a:r>
            <a:r>
              <a:rPr sz="3400" b="0" spc="-50" dirty="0">
                <a:latin typeface="Verdana"/>
                <a:cs typeface="Verdana"/>
              </a:rPr>
              <a:t>authentication.</a:t>
            </a:r>
            <a:r>
              <a:rPr sz="3400" b="0" spc="-365" dirty="0">
                <a:latin typeface="Verdana"/>
                <a:cs typeface="Verdana"/>
              </a:rPr>
              <a:t> </a:t>
            </a:r>
            <a:r>
              <a:rPr sz="3400" b="0" spc="-90" dirty="0">
                <a:latin typeface="Verdana"/>
                <a:cs typeface="Verdana"/>
              </a:rPr>
              <a:t>Express's</a:t>
            </a:r>
            <a:r>
              <a:rPr sz="3400" b="0" spc="-360" dirty="0">
                <a:latin typeface="Verdana"/>
                <a:cs typeface="Verdana"/>
              </a:rPr>
              <a:t> </a:t>
            </a:r>
            <a:r>
              <a:rPr sz="3400" b="0" spc="-15" dirty="0">
                <a:latin typeface="Verdana"/>
                <a:cs typeface="Verdana"/>
              </a:rPr>
              <a:t>simplicity</a:t>
            </a:r>
            <a:r>
              <a:rPr sz="3400" b="0" spc="-360" dirty="0">
                <a:latin typeface="Verdana"/>
                <a:cs typeface="Verdana"/>
              </a:rPr>
              <a:t> </a:t>
            </a:r>
            <a:r>
              <a:rPr sz="3400" b="0" spc="-45" dirty="0">
                <a:latin typeface="Verdana"/>
                <a:cs typeface="Verdana"/>
              </a:rPr>
              <a:t>and </a:t>
            </a:r>
            <a:r>
              <a:rPr sz="3400" b="0" spc="-40" dirty="0">
                <a:latin typeface="Verdana"/>
                <a:cs typeface="Verdana"/>
              </a:rPr>
              <a:t> </a:t>
            </a:r>
            <a:r>
              <a:rPr sz="3400" b="0" spc="-50" dirty="0">
                <a:latin typeface="Verdana"/>
                <a:cs typeface="Verdana"/>
              </a:rPr>
              <a:t>middleware</a:t>
            </a:r>
            <a:r>
              <a:rPr sz="3400" b="0" spc="-365" dirty="0">
                <a:latin typeface="Verdana"/>
                <a:cs typeface="Verdana"/>
              </a:rPr>
              <a:t> </a:t>
            </a:r>
            <a:r>
              <a:rPr sz="3400" b="0" spc="-45" dirty="0">
                <a:latin typeface="Verdana"/>
                <a:cs typeface="Verdana"/>
              </a:rPr>
              <a:t>ecosystem</a:t>
            </a:r>
            <a:r>
              <a:rPr sz="3400" b="0" spc="-365" dirty="0">
                <a:latin typeface="Verdana"/>
                <a:cs typeface="Verdana"/>
              </a:rPr>
              <a:t> </a:t>
            </a:r>
            <a:r>
              <a:rPr sz="3400" b="0" spc="-185" dirty="0">
                <a:latin typeface="Verdana"/>
                <a:cs typeface="Verdana"/>
              </a:rPr>
              <a:t>make</a:t>
            </a:r>
            <a:r>
              <a:rPr sz="3400" b="0" spc="-365" dirty="0">
                <a:latin typeface="Verdana"/>
                <a:cs typeface="Verdana"/>
              </a:rPr>
              <a:t> </a:t>
            </a:r>
            <a:r>
              <a:rPr sz="3400" b="0" spc="10" dirty="0">
                <a:latin typeface="Verdana"/>
                <a:cs typeface="Verdana"/>
              </a:rPr>
              <a:t>it</a:t>
            </a:r>
            <a:r>
              <a:rPr sz="3400" b="0" spc="-365" dirty="0">
                <a:latin typeface="Verdana"/>
                <a:cs typeface="Verdana"/>
              </a:rPr>
              <a:t> </a:t>
            </a:r>
            <a:r>
              <a:rPr sz="3400" b="0" spc="-30" dirty="0">
                <a:latin typeface="Verdana"/>
                <a:cs typeface="Verdana"/>
              </a:rPr>
              <a:t>ideal</a:t>
            </a:r>
            <a:r>
              <a:rPr sz="3400" b="0" spc="-365" dirty="0">
                <a:latin typeface="Verdana"/>
                <a:cs typeface="Verdana"/>
              </a:rPr>
              <a:t> </a:t>
            </a:r>
            <a:r>
              <a:rPr sz="3400" b="0" spc="30" dirty="0">
                <a:latin typeface="Verdana"/>
                <a:cs typeface="Verdana"/>
              </a:rPr>
              <a:t>for</a:t>
            </a:r>
            <a:r>
              <a:rPr sz="3400" b="0" spc="-365" dirty="0">
                <a:latin typeface="Verdana"/>
                <a:cs typeface="Verdana"/>
              </a:rPr>
              <a:t> </a:t>
            </a:r>
            <a:r>
              <a:rPr sz="3400" b="0" spc="-75" dirty="0">
                <a:latin typeface="Verdana"/>
                <a:cs typeface="Verdana"/>
              </a:rPr>
              <a:t>RESTful</a:t>
            </a:r>
            <a:r>
              <a:rPr sz="3400" b="0" spc="-365" dirty="0">
                <a:latin typeface="Verdana"/>
                <a:cs typeface="Verdana"/>
              </a:rPr>
              <a:t> </a:t>
            </a:r>
            <a:r>
              <a:rPr sz="3400" b="0" spc="-95" dirty="0">
                <a:latin typeface="Verdana"/>
                <a:cs typeface="Verdana"/>
              </a:rPr>
              <a:t>APIs</a:t>
            </a:r>
            <a:r>
              <a:rPr sz="3400" b="0" spc="-365" dirty="0">
                <a:latin typeface="Verdana"/>
                <a:cs typeface="Verdana"/>
              </a:rPr>
              <a:t> </a:t>
            </a:r>
            <a:r>
              <a:rPr sz="3400" b="0" spc="-45" dirty="0">
                <a:latin typeface="Verdana"/>
                <a:cs typeface="Verdana"/>
              </a:rPr>
              <a:t>and</a:t>
            </a:r>
            <a:r>
              <a:rPr sz="3400" b="0" spc="-365" dirty="0">
                <a:latin typeface="Verdana"/>
                <a:cs typeface="Verdana"/>
              </a:rPr>
              <a:t> </a:t>
            </a:r>
            <a:r>
              <a:rPr sz="3400" b="0" spc="-45" dirty="0">
                <a:latin typeface="Verdana"/>
                <a:cs typeface="Verdana"/>
              </a:rPr>
              <a:t>web</a:t>
            </a:r>
            <a:r>
              <a:rPr sz="3400" b="0" spc="-365" dirty="0">
                <a:latin typeface="Verdana"/>
                <a:cs typeface="Verdana"/>
              </a:rPr>
              <a:t> </a:t>
            </a:r>
            <a:r>
              <a:rPr sz="3400" b="0" spc="-95" dirty="0">
                <a:latin typeface="Verdana"/>
                <a:cs typeface="Verdana"/>
              </a:rPr>
              <a:t>apps.</a:t>
            </a:r>
            <a:endParaRPr sz="3400">
              <a:latin typeface="Verdana"/>
              <a:cs typeface="Verdan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5011615"/>
            <a:ext cx="3185011" cy="5275384"/>
          </a:xfrm>
          <a:prstGeom prst="rect">
            <a:avLst/>
          </a:prstGeom>
        </p:spPr>
      </p:pic>
      <p:pic>
        <p:nvPicPr>
          <p:cNvPr id="3" name="object 3"/>
          <p:cNvPicPr/>
          <p:nvPr/>
        </p:nvPicPr>
        <p:blipFill>
          <a:blip r:embed="rId3" cstate="print"/>
          <a:stretch>
            <a:fillRect/>
          </a:stretch>
        </p:blipFill>
        <p:spPr>
          <a:xfrm>
            <a:off x="13796289" y="0"/>
            <a:ext cx="4491710" cy="5880377"/>
          </a:xfrm>
          <a:prstGeom prst="rect">
            <a:avLst/>
          </a:prstGeom>
        </p:spPr>
      </p:pic>
      <p:sp>
        <p:nvSpPr>
          <p:cNvPr id="4" name="object 4"/>
          <p:cNvSpPr txBox="1"/>
          <p:nvPr/>
        </p:nvSpPr>
        <p:spPr>
          <a:xfrm>
            <a:off x="3401342" y="4919064"/>
            <a:ext cx="12056110" cy="2909570"/>
          </a:xfrm>
          <a:prstGeom prst="rect">
            <a:avLst/>
          </a:prstGeom>
        </p:spPr>
        <p:txBody>
          <a:bodyPr vert="horz" wrap="square" lIns="0" tIns="12065" rIns="0" bIns="0" rtlCol="0">
            <a:spAutoFit/>
          </a:bodyPr>
          <a:lstStyle/>
          <a:p>
            <a:pPr marL="12700" marR="5080">
              <a:lnSpc>
                <a:spcPct val="116799"/>
              </a:lnSpc>
              <a:spcBef>
                <a:spcPts val="95"/>
              </a:spcBef>
            </a:pPr>
            <a:r>
              <a:rPr sz="2700" spc="45" dirty="0">
                <a:latin typeface="Verdana"/>
                <a:cs typeface="Verdana"/>
              </a:rPr>
              <a:t>N</a:t>
            </a:r>
            <a:r>
              <a:rPr sz="2700" spc="35" dirty="0">
                <a:latin typeface="Verdana"/>
                <a:cs typeface="Verdana"/>
              </a:rPr>
              <a:t>o</a:t>
            </a:r>
            <a:r>
              <a:rPr sz="2700" spc="60" dirty="0">
                <a:latin typeface="Verdana"/>
                <a:cs typeface="Verdana"/>
              </a:rPr>
              <a:t>d</a:t>
            </a:r>
            <a:r>
              <a:rPr sz="2700" spc="-50" dirty="0">
                <a:latin typeface="Verdana"/>
                <a:cs typeface="Verdana"/>
              </a:rPr>
              <a:t>e</a:t>
            </a:r>
            <a:r>
              <a:rPr sz="2700" spc="-270" dirty="0">
                <a:latin typeface="Verdana"/>
                <a:cs typeface="Verdana"/>
              </a:rPr>
              <a:t>.</a:t>
            </a:r>
            <a:r>
              <a:rPr sz="2700" spc="-204" dirty="0">
                <a:latin typeface="Verdana"/>
                <a:cs typeface="Verdana"/>
              </a:rPr>
              <a:t>j</a:t>
            </a:r>
            <a:r>
              <a:rPr sz="2700" spc="-55" dirty="0">
                <a:latin typeface="Verdana"/>
                <a:cs typeface="Verdana"/>
              </a:rPr>
              <a:t>s</a:t>
            </a:r>
            <a:r>
              <a:rPr sz="2700" spc="-285" dirty="0">
                <a:latin typeface="Verdana"/>
                <a:cs typeface="Verdana"/>
              </a:rPr>
              <a:t> </a:t>
            </a:r>
            <a:r>
              <a:rPr sz="2700" spc="-15" dirty="0">
                <a:latin typeface="Verdana"/>
                <a:cs typeface="Verdana"/>
              </a:rPr>
              <a:t>i</a:t>
            </a:r>
            <a:r>
              <a:rPr sz="2700" spc="-30" dirty="0">
                <a:latin typeface="Verdana"/>
                <a:cs typeface="Verdana"/>
              </a:rPr>
              <a:t>n</a:t>
            </a:r>
            <a:r>
              <a:rPr sz="2700" spc="50" dirty="0">
                <a:latin typeface="Verdana"/>
                <a:cs typeface="Verdana"/>
              </a:rPr>
              <a:t>t</a:t>
            </a:r>
            <a:r>
              <a:rPr sz="2700" spc="-50" dirty="0">
                <a:latin typeface="Verdana"/>
                <a:cs typeface="Verdana"/>
              </a:rPr>
              <a:t>e</a:t>
            </a:r>
            <a:r>
              <a:rPr sz="2700" spc="-185" dirty="0">
                <a:latin typeface="Verdana"/>
                <a:cs typeface="Verdana"/>
              </a:rPr>
              <a:t>g</a:t>
            </a:r>
            <a:r>
              <a:rPr sz="2700" spc="-20" dirty="0">
                <a:latin typeface="Verdana"/>
                <a:cs typeface="Verdana"/>
              </a:rPr>
              <a:t>r</a:t>
            </a:r>
            <a:r>
              <a:rPr sz="2700" spc="-110" dirty="0">
                <a:latin typeface="Verdana"/>
                <a:cs typeface="Verdana"/>
              </a:rPr>
              <a:t>a</a:t>
            </a:r>
            <a:r>
              <a:rPr sz="2700" spc="50" dirty="0">
                <a:latin typeface="Verdana"/>
                <a:cs typeface="Verdana"/>
              </a:rPr>
              <a:t>t</a:t>
            </a:r>
            <a:r>
              <a:rPr sz="2700" spc="-50" dirty="0">
                <a:latin typeface="Verdana"/>
                <a:cs typeface="Verdana"/>
              </a:rPr>
              <a:t>e</a:t>
            </a:r>
            <a:r>
              <a:rPr sz="2700" spc="-55" dirty="0">
                <a:latin typeface="Verdana"/>
                <a:cs typeface="Verdana"/>
              </a:rPr>
              <a:t>s</a:t>
            </a:r>
            <a:r>
              <a:rPr sz="2700" spc="-285" dirty="0">
                <a:latin typeface="Verdana"/>
                <a:cs typeface="Verdana"/>
              </a:rPr>
              <a:t> </a:t>
            </a:r>
            <a:r>
              <a:rPr sz="2700" spc="-80" dirty="0">
                <a:latin typeface="Verdana"/>
                <a:cs typeface="Verdana"/>
              </a:rPr>
              <a:t>w</a:t>
            </a:r>
            <a:r>
              <a:rPr sz="2700" spc="-15" dirty="0">
                <a:latin typeface="Verdana"/>
                <a:cs typeface="Verdana"/>
              </a:rPr>
              <a:t>i</a:t>
            </a:r>
            <a:r>
              <a:rPr sz="2700" spc="50" dirty="0">
                <a:latin typeface="Verdana"/>
                <a:cs typeface="Verdana"/>
              </a:rPr>
              <a:t>t</a:t>
            </a:r>
            <a:r>
              <a:rPr sz="2700" spc="-25" dirty="0">
                <a:latin typeface="Verdana"/>
                <a:cs typeface="Verdana"/>
              </a:rPr>
              <a:t>h</a:t>
            </a:r>
            <a:r>
              <a:rPr sz="2700" spc="-285" dirty="0">
                <a:latin typeface="Verdana"/>
                <a:cs typeface="Verdana"/>
              </a:rPr>
              <a:t> </a:t>
            </a:r>
            <a:r>
              <a:rPr sz="2700" spc="60" dirty="0">
                <a:latin typeface="Verdana"/>
                <a:cs typeface="Verdana"/>
              </a:rPr>
              <a:t>d</a:t>
            </a:r>
            <a:r>
              <a:rPr sz="2700" spc="-110" dirty="0">
                <a:latin typeface="Verdana"/>
                <a:cs typeface="Verdana"/>
              </a:rPr>
              <a:t>a</a:t>
            </a:r>
            <a:r>
              <a:rPr sz="2700" spc="50" dirty="0">
                <a:latin typeface="Verdana"/>
                <a:cs typeface="Verdana"/>
              </a:rPr>
              <a:t>t</a:t>
            </a:r>
            <a:r>
              <a:rPr sz="2700" spc="-110" dirty="0">
                <a:latin typeface="Verdana"/>
                <a:cs typeface="Verdana"/>
              </a:rPr>
              <a:t>a</a:t>
            </a:r>
            <a:r>
              <a:rPr sz="2700" spc="60" dirty="0">
                <a:latin typeface="Verdana"/>
                <a:cs typeface="Verdana"/>
              </a:rPr>
              <a:t>b</a:t>
            </a:r>
            <a:r>
              <a:rPr sz="2700" spc="-110" dirty="0">
                <a:latin typeface="Verdana"/>
                <a:cs typeface="Verdana"/>
              </a:rPr>
              <a:t>a</a:t>
            </a:r>
            <a:r>
              <a:rPr sz="2700" spc="-60" dirty="0">
                <a:latin typeface="Verdana"/>
                <a:cs typeface="Verdana"/>
              </a:rPr>
              <a:t>s</a:t>
            </a:r>
            <a:r>
              <a:rPr sz="2700" spc="-50" dirty="0">
                <a:latin typeface="Verdana"/>
                <a:cs typeface="Verdana"/>
              </a:rPr>
              <a:t>e</a:t>
            </a:r>
            <a:r>
              <a:rPr sz="2700" spc="-55" dirty="0">
                <a:latin typeface="Verdana"/>
                <a:cs typeface="Verdana"/>
              </a:rPr>
              <a:t>s</a:t>
            </a:r>
            <a:r>
              <a:rPr sz="2700" spc="-285" dirty="0">
                <a:latin typeface="Verdana"/>
                <a:cs typeface="Verdana"/>
              </a:rPr>
              <a:t> </a:t>
            </a:r>
            <a:r>
              <a:rPr sz="2700" spc="55" dirty="0">
                <a:latin typeface="Verdana"/>
                <a:cs typeface="Verdana"/>
              </a:rPr>
              <a:t>l</a:t>
            </a:r>
            <a:r>
              <a:rPr sz="2700" spc="-15" dirty="0">
                <a:latin typeface="Verdana"/>
                <a:cs typeface="Verdana"/>
              </a:rPr>
              <a:t>i</a:t>
            </a:r>
            <a:r>
              <a:rPr sz="2700" spc="-240" dirty="0">
                <a:latin typeface="Verdana"/>
                <a:cs typeface="Verdana"/>
              </a:rPr>
              <a:t>k</a:t>
            </a:r>
            <a:r>
              <a:rPr sz="2700" spc="-45" dirty="0">
                <a:latin typeface="Verdana"/>
                <a:cs typeface="Verdana"/>
              </a:rPr>
              <a:t>e</a:t>
            </a:r>
            <a:r>
              <a:rPr sz="2700" spc="-285" dirty="0">
                <a:latin typeface="Verdana"/>
                <a:cs typeface="Verdana"/>
              </a:rPr>
              <a:t> </a:t>
            </a:r>
            <a:r>
              <a:rPr sz="2700" spc="180" dirty="0">
                <a:latin typeface="Verdana"/>
                <a:cs typeface="Verdana"/>
              </a:rPr>
              <a:t>M</a:t>
            </a:r>
            <a:r>
              <a:rPr sz="2700" spc="35" dirty="0">
                <a:latin typeface="Verdana"/>
                <a:cs typeface="Verdana"/>
              </a:rPr>
              <a:t>o</a:t>
            </a:r>
            <a:r>
              <a:rPr sz="2700" spc="-30" dirty="0">
                <a:latin typeface="Verdana"/>
                <a:cs typeface="Verdana"/>
              </a:rPr>
              <a:t>n</a:t>
            </a:r>
            <a:r>
              <a:rPr sz="2700" spc="-185" dirty="0">
                <a:latin typeface="Verdana"/>
                <a:cs typeface="Verdana"/>
              </a:rPr>
              <a:t>g</a:t>
            </a:r>
            <a:r>
              <a:rPr sz="2700" spc="35" dirty="0">
                <a:latin typeface="Verdana"/>
                <a:cs typeface="Verdana"/>
              </a:rPr>
              <a:t>o</a:t>
            </a:r>
            <a:r>
              <a:rPr sz="2700" spc="-20" dirty="0">
                <a:latin typeface="Verdana"/>
                <a:cs typeface="Verdana"/>
              </a:rPr>
              <a:t>D</a:t>
            </a:r>
            <a:r>
              <a:rPr sz="2700" spc="15" dirty="0">
                <a:latin typeface="Verdana"/>
                <a:cs typeface="Verdana"/>
              </a:rPr>
              <a:t>B</a:t>
            </a:r>
            <a:r>
              <a:rPr sz="2700" spc="-285" dirty="0">
                <a:latin typeface="Verdana"/>
                <a:cs typeface="Verdana"/>
              </a:rPr>
              <a:t> </a:t>
            </a:r>
            <a:r>
              <a:rPr sz="2700" spc="-110" dirty="0">
                <a:latin typeface="Verdana"/>
                <a:cs typeface="Verdana"/>
              </a:rPr>
              <a:t>a</a:t>
            </a:r>
            <a:r>
              <a:rPr sz="2700" spc="-30" dirty="0">
                <a:latin typeface="Verdana"/>
                <a:cs typeface="Verdana"/>
              </a:rPr>
              <a:t>n</a:t>
            </a:r>
            <a:r>
              <a:rPr sz="2700" spc="65" dirty="0">
                <a:latin typeface="Verdana"/>
                <a:cs typeface="Verdana"/>
              </a:rPr>
              <a:t>d</a:t>
            </a:r>
            <a:r>
              <a:rPr sz="2700" spc="-285" dirty="0">
                <a:latin typeface="Verdana"/>
                <a:cs typeface="Verdana"/>
              </a:rPr>
              <a:t> </a:t>
            </a:r>
            <a:r>
              <a:rPr sz="2700" spc="-185" dirty="0">
                <a:latin typeface="Verdana"/>
                <a:cs typeface="Verdana"/>
              </a:rPr>
              <a:t>S</a:t>
            </a:r>
            <a:r>
              <a:rPr sz="2700" dirty="0">
                <a:latin typeface="Verdana"/>
                <a:cs typeface="Verdana"/>
              </a:rPr>
              <a:t>Q</a:t>
            </a:r>
            <a:r>
              <a:rPr sz="2700" spc="30" dirty="0">
                <a:latin typeface="Verdana"/>
                <a:cs typeface="Verdana"/>
              </a:rPr>
              <a:t>L</a:t>
            </a:r>
            <a:r>
              <a:rPr sz="2700" spc="-270" dirty="0">
                <a:latin typeface="Verdana"/>
                <a:cs typeface="Verdana"/>
              </a:rPr>
              <a:t>.</a:t>
            </a:r>
            <a:r>
              <a:rPr sz="2700" spc="-285" dirty="0">
                <a:latin typeface="Verdana"/>
                <a:cs typeface="Verdana"/>
              </a:rPr>
              <a:t> </a:t>
            </a:r>
            <a:r>
              <a:rPr sz="2700" spc="-20" dirty="0">
                <a:latin typeface="Verdana"/>
                <a:cs typeface="Verdana"/>
              </a:rPr>
              <a:t>F</a:t>
            </a:r>
            <a:r>
              <a:rPr sz="2700" spc="35" dirty="0">
                <a:latin typeface="Verdana"/>
                <a:cs typeface="Verdana"/>
              </a:rPr>
              <a:t>o</a:t>
            </a:r>
            <a:r>
              <a:rPr sz="2700" spc="-20" dirty="0">
                <a:latin typeface="Verdana"/>
                <a:cs typeface="Verdana"/>
              </a:rPr>
              <a:t>r</a:t>
            </a:r>
            <a:r>
              <a:rPr sz="2700" spc="-285" dirty="0">
                <a:latin typeface="Verdana"/>
                <a:cs typeface="Verdana"/>
              </a:rPr>
              <a:t> </a:t>
            </a:r>
            <a:r>
              <a:rPr sz="2700" spc="180" dirty="0">
                <a:latin typeface="Verdana"/>
                <a:cs typeface="Verdana"/>
              </a:rPr>
              <a:t>M</a:t>
            </a:r>
            <a:r>
              <a:rPr sz="2700" spc="35" dirty="0">
                <a:latin typeface="Verdana"/>
                <a:cs typeface="Verdana"/>
              </a:rPr>
              <a:t>o</a:t>
            </a:r>
            <a:r>
              <a:rPr sz="2700" spc="-30" dirty="0">
                <a:latin typeface="Verdana"/>
                <a:cs typeface="Verdana"/>
              </a:rPr>
              <a:t>n</a:t>
            </a:r>
            <a:r>
              <a:rPr sz="2700" spc="-185" dirty="0">
                <a:latin typeface="Verdana"/>
                <a:cs typeface="Verdana"/>
              </a:rPr>
              <a:t>g</a:t>
            </a:r>
            <a:r>
              <a:rPr sz="2700" spc="35" dirty="0">
                <a:latin typeface="Verdana"/>
                <a:cs typeface="Verdana"/>
              </a:rPr>
              <a:t>o</a:t>
            </a:r>
            <a:r>
              <a:rPr sz="2700" spc="-20" dirty="0">
                <a:latin typeface="Verdana"/>
                <a:cs typeface="Verdana"/>
              </a:rPr>
              <a:t>D</a:t>
            </a:r>
            <a:r>
              <a:rPr sz="2700" spc="10" dirty="0">
                <a:latin typeface="Verdana"/>
                <a:cs typeface="Verdana"/>
              </a:rPr>
              <a:t>B</a:t>
            </a:r>
            <a:r>
              <a:rPr sz="2700" spc="-254" dirty="0">
                <a:latin typeface="Verdana"/>
                <a:cs typeface="Verdana"/>
              </a:rPr>
              <a:t>,  </a:t>
            </a:r>
            <a:r>
              <a:rPr sz="2700" spc="-50" dirty="0">
                <a:latin typeface="Verdana"/>
                <a:cs typeface="Verdana"/>
              </a:rPr>
              <a:t>use </a:t>
            </a:r>
            <a:r>
              <a:rPr sz="2700" spc="-5" dirty="0">
                <a:latin typeface="Verdana"/>
                <a:cs typeface="Verdana"/>
              </a:rPr>
              <a:t>Mongoose </a:t>
            </a:r>
            <a:r>
              <a:rPr sz="2700" spc="-110" dirty="0">
                <a:latin typeface="Verdana"/>
                <a:cs typeface="Verdana"/>
              </a:rPr>
              <a:t>(npm </a:t>
            </a:r>
            <a:r>
              <a:rPr sz="2700" spc="-10" dirty="0">
                <a:latin typeface="Verdana"/>
                <a:cs typeface="Verdana"/>
              </a:rPr>
              <a:t>install </a:t>
            </a:r>
            <a:r>
              <a:rPr sz="2700" spc="-75" dirty="0">
                <a:latin typeface="Verdana"/>
                <a:cs typeface="Verdana"/>
              </a:rPr>
              <a:t>mongoose) </a:t>
            </a:r>
            <a:r>
              <a:rPr sz="2700" spc="45" dirty="0">
                <a:latin typeface="Verdana"/>
                <a:cs typeface="Verdana"/>
              </a:rPr>
              <a:t>to </a:t>
            </a:r>
            <a:r>
              <a:rPr sz="2700" dirty="0">
                <a:latin typeface="Verdana"/>
                <a:cs typeface="Verdana"/>
              </a:rPr>
              <a:t>define </a:t>
            </a:r>
            <a:r>
              <a:rPr sz="2700" spc="-50" dirty="0">
                <a:latin typeface="Verdana"/>
                <a:cs typeface="Verdana"/>
              </a:rPr>
              <a:t>schemas </a:t>
            </a:r>
            <a:r>
              <a:rPr sz="2700" spc="-25" dirty="0">
                <a:latin typeface="Verdana"/>
                <a:cs typeface="Verdana"/>
              </a:rPr>
              <a:t>and </a:t>
            </a:r>
            <a:r>
              <a:rPr sz="2700" spc="-50" dirty="0">
                <a:latin typeface="Verdana"/>
                <a:cs typeface="Verdana"/>
              </a:rPr>
              <a:t>models, </a:t>
            </a:r>
            <a:r>
              <a:rPr sz="2700" spc="-45" dirty="0">
                <a:latin typeface="Verdana"/>
                <a:cs typeface="Verdana"/>
              </a:rPr>
              <a:t> </a:t>
            </a:r>
            <a:r>
              <a:rPr sz="2700" spc="100" dirty="0">
                <a:latin typeface="Verdana"/>
                <a:cs typeface="Verdana"/>
              </a:rPr>
              <a:t>c</a:t>
            </a:r>
            <a:r>
              <a:rPr sz="2700" spc="35" dirty="0">
                <a:latin typeface="Verdana"/>
                <a:cs typeface="Verdana"/>
              </a:rPr>
              <a:t>o</a:t>
            </a:r>
            <a:r>
              <a:rPr sz="2700" spc="-30" dirty="0">
                <a:latin typeface="Verdana"/>
                <a:cs typeface="Verdana"/>
              </a:rPr>
              <a:t>nn</a:t>
            </a:r>
            <a:r>
              <a:rPr sz="2700" spc="-50" dirty="0">
                <a:latin typeface="Verdana"/>
                <a:cs typeface="Verdana"/>
              </a:rPr>
              <a:t>e</a:t>
            </a:r>
            <a:r>
              <a:rPr sz="2700" spc="100" dirty="0">
                <a:latin typeface="Verdana"/>
                <a:cs typeface="Verdana"/>
              </a:rPr>
              <a:t>c</a:t>
            </a:r>
            <a:r>
              <a:rPr sz="2700" spc="50" dirty="0">
                <a:latin typeface="Verdana"/>
                <a:cs typeface="Verdana"/>
              </a:rPr>
              <a:t>t</a:t>
            </a:r>
            <a:r>
              <a:rPr sz="2700" spc="-15" dirty="0">
                <a:latin typeface="Verdana"/>
                <a:cs typeface="Verdana"/>
              </a:rPr>
              <a:t>i</a:t>
            </a:r>
            <a:r>
              <a:rPr sz="2700" spc="-30" dirty="0">
                <a:latin typeface="Verdana"/>
                <a:cs typeface="Verdana"/>
              </a:rPr>
              <a:t>n</a:t>
            </a:r>
            <a:r>
              <a:rPr sz="2700" spc="-180" dirty="0">
                <a:latin typeface="Verdana"/>
                <a:cs typeface="Verdana"/>
              </a:rPr>
              <a:t>g</a:t>
            </a:r>
            <a:r>
              <a:rPr sz="2700" spc="-285" dirty="0">
                <a:latin typeface="Verdana"/>
                <a:cs typeface="Verdana"/>
              </a:rPr>
              <a:t> </a:t>
            </a:r>
            <a:r>
              <a:rPr sz="2700" spc="-80" dirty="0">
                <a:latin typeface="Verdana"/>
                <a:cs typeface="Verdana"/>
              </a:rPr>
              <a:t>w</a:t>
            </a:r>
            <a:r>
              <a:rPr sz="2700" spc="-15" dirty="0">
                <a:latin typeface="Verdana"/>
                <a:cs typeface="Verdana"/>
              </a:rPr>
              <a:t>i</a:t>
            </a:r>
            <a:r>
              <a:rPr sz="2700" spc="50" dirty="0">
                <a:latin typeface="Verdana"/>
                <a:cs typeface="Verdana"/>
              </a:rPr>
              <a:t>t</a:t>
            </a:r>
            <a:r>
              <a:rPr sz="2700" spc="-25" dirty="0">
                <a:latin typeface="Verdana"/>
                <a:cs typeface="Verdana"/>
              </a:rPr>
              <a:t>h</a:t>
            </a:r>
            <a:r>
              <a:rPr sz="2700" spc="-285" dirty="0">
                <a:latin typeface="Verdana"/>
                <a:cs typeface="Verdana"/>
              </a:rPr>
              <a:t> </a:t>
            </a:r>
            <a:r>
              <a:rPr sz="2700" spc="-135" dirty="0">
                <a:latin typeface="Verdana"/>
                <a:cs typeface="Verdana"/>
              </a:rPr>
              <a:t>m</a:t>
            </a:r>
            <a:r>
              <a:rPr sz="2700" spc="35" dirty="0">
                <a:latin typeface="Verdana"/>
                <a:cs typeface="Verdana"/>
              </a:rPr>
              <a:t>o</a:t>
            </a:r>
            <a:r>
              <a:rPr sz="2700" spc="-30" dirty="0">
                <a:latin typeface="Verdana"/>
                <a:cs typeface="Verdana"/>
              </a:rPr>
              <a:t>n</a:t>
            </a:r>
            <a:r>
              <a:rPr sz="2700" spc="-185" dirty="0">
                <a:latin typeface="Verdana"/>
                <a:cs typeface="Verdana"/>
              </a:rPr>
              <a:t>g</a:t>
            </a:r>
            <a:r>
              <a:rPr sz="2700" spc="35" dirty="0">
                <a:latin typeface="Verdana"/>
                <a:cs typeface="Verdana"/>
              </a:rPr>
              <a:t>oo</a:t>
            </a:r>
            <a:r>
              <a:rPr sz="2700" spc="-60" dirty="0">
                <a:latin typeface="Verdana"/>
                <a:cs typeface="Verdana"/>
              </a:rPr>
              <a:t>s</a:t>
            </a:r>
            <a:r>
              <a:rPr sz="2700" spc="-50" dirty="0">
                <a:latin typeface="Verdana"/>
                <a:cs typeface="Verdana"/>
              </a:rPr>
              <a:t>e</a:t>
            </a:r>
            <a:r>
              <a:rPr sz="2700" spc="-270" dirty="0">
                <a:latin typeface="Verdana"/>
                <a:cs typeface="Verdana"/>
              </a:rPr>
              <a:t>.</a:t>
            </a:r>
            <a:r>
              <a:rPr sz="2700" spc="100" dirty="0">
                <a:latin typeface="Verdana"/>
                <a:cs typeface="Verdana"/>
              </a:rPr>
              <a:t>c</a:t>
            </a:r>
            <a:r>
              <a:rPr sz="2700" spc="35" dirty="0">
                <a:latin typeface="Verdana"/>
                <a:cs typeface="Verdana"/>
              </a:rPr>
              <a:t>o</a:t>
            </a:r>
            <a:r>
              <a:rPr sz="2700" spc="-30" dirty="0">
                <a:latin typeface="Verdana"/>
                <a:cs typeface="Verdana"/>
              </a:rPr>
              <a:t>nn</a:t>
            </a:r>
            <a:r>
              <a:rPr sz="2700" spc="-50" dirty="0">
                <a:latin typeface="Verdana"/>
                <a:cs typeface="Verdana"/>
              </a:rPr>
              <a:t>e</a:t>
            </a:r>
            <a:r>
              <a:rPr sz="2700" spc="100" dirty="0">
                <a:latin typeface="Verdana"/>
                <a:cs typeface="Verdana"/>
              </a:rPr>
              <a:t>c</a:t>
            </a:r>
            <a:r>
              <a:rPr sz="2700" spc="50" dirty="0">
                <a:latin typeface="Verdana"/>
                <a:cs typeface="Verdana"/>
              </a:rPr>
              <a:t>t</a:t>
            </a:r>
            <a:r>
              <a:rPr sz="2700" spc="-270" dirty="0">
                <a:latin typeface="Verdana"/>
                <a:cs typeface="Verdana"/>
              </a:rPr>
              <a:t>.</a:t>
            </a:r>
            <a:r>
              <a:rPr sz="2700" spc="-285" dirty="0">
                <a:latin typeface="Verdana"/>
                <a:cs typeface="Verdana"/>
              </a:rPr>
              <a:t> </a:t>
            </a:r>
            <a:r>
              <a:rPr sz="2700" spc="-20" dirty="0">
                <a:latin typeface="Verdana"/>
                <a:cs typeface="Verdana"/>
              </a:rPr>
              <a:t>F</a:t>
            </a:r>
            <a:r>
              <a:rPr sz="2700" spc="35" dirty="0">
                <a:latin typeface="Verdana"/>
                <a:cs typeface="Verdana"/>
              </a:rPr>
              <a:t>o</a:t>
            </a:r>
            <a:r>
              <a:rPr sz="2700" spc="-20" dirty="0">
                <a:latin typeface="Verdana"/>
                <a:cs typeface="Verdana"/>
              </a:rPr>
              <a:t>r</a:t>
            </a:r>
            <a:r>
              <a:rPr sz="2700" spc="-285" dirty="0">
                <a:latin typeface="Verdana"/>
                <a:cs typeface="Verdana"/>
              </a:rPr>
              <a:t> </a:t>
            </a:r>
            <a:r>
              <a:rPr sz="2700" spc="-185" dirty="0">
                <a:latin typeface="Verdana"/>
                <a:cs typeface="Verdana"/>
              </a:rPr>
              <a:t>S</a:t>
            </a:r>
            <a:r>
              <a:rPr sz="2700" dirty="0">
                <a:latin typeface="Verdana"/>
                <a:cs typeface="Verdana"/>
              </a:rPr>
              <a:t>Q</a:t>
            </a:r>
            <a:r>
              <a:rPr sz="2700" spc="35" dirty="0">
                <a:latin typeface="Verdana"/>
                <a:cs typeface="Verdana"/>
              </a:rPr>
              <a:t>L</a:t>
            </a:r>
            <a:r>
              <a:rPr sz="2700" spc="-285" dirty="0">
                <a:latin typeface="Verdana"/>
                <a:cs typeface="Verdana"/>
              </a:rPr>
              <a:t> </a:t>
            </a:r>
            <a:r>
              <a:rPr sz="2700" spc="60" dirty="0">
                <a:latin typeface="Verdana"/>
                <a:cs typeface="Verdana"/>
              </a:rPr>
              <a:t>d</a:t>
            </a:r>
            <a:r>
              <a:rPr sz="2700" spc="-110" dirty="0">
                <a:latin typeface="Verdana"/>
                <a:cs typeface="Verdana"/>
              </a:rPr>
              <a:t>a</a:t>
            </a:r>
            <a:r>
              <a:rPr sz="2700" spc="50" dirty="0">
                <a:latin typeface="Verdana"/>
                <a:cs typeface="Verdana"/>
              </a:rPr>
              <a:t>t</a:t>
            </a:r>
            <a:r>
              <a:rPr sz="2700" spc="-110" dirty="0">
                <a:latin typeface="Verdana"/>
                <a:cs typeface="Verdana"/>
              </a:rPr>
              <a:t>a</a:t>
            </a:r>
            <a:r>
              <a:rPr sz="2700" spc="60" dirty="0">
                <a:latin typeface="Verdana"/>
                <a:cs typeface="Verdana"/>
              </a:rPr>
              <a:t>b</a:t>
            </a:r>
            <a:r>
              <a:rPr sz="2700" spc="-110" dirty="0">
                <a:latin typeface="Verdana"/>
                <a:cs typeface="Verdana"/>
              </a:rPr>
              <a:t>a</a:t>
            </a:r>
            <a:r>
              <a:rPr sz="2700" spc="-60" dirty="0">
                <a:latin typeface="Verdana"/>
                <a:cs typeface="Verdana"/>
              </a:rPr>
              <a:t>s</a:t>
            </a:r>
            <a:r>
              <a:rPr sz="2700" spc="-50" dirty="0">
                <a:latin typeface="Verdana"/>
                <a:cs typeface="Verdana"/>
              </a:rPr>
              <a:t>e</a:t>
            </a:r>
            <a:r>
              <a:rPr sz="2700" spc="-55" dirty="0">
                <a:latin typeface="Verdana"/>
                <a:cs typeface="Verdana"/>
              </a:rPr>
              <a:t>s</a:t>
            </a:r>
            <a:r>
              <a:rPr sz="2700" spc="-285" dirty="0">
                <a:latin typeface="Verdana"/>
                <a:cs typeface="Verdana"/>
              </a:rPr>
              <a:t> </a:t>
            </a:r>
            <a:r>
              <a:rPr sz="2700" spc="55" dirty="0">
                <a:latin typeface="Verdana"/>
                <a:cs typeface="Verdana"/>
              </a:rPr>
              <a:t>l</a:t>
            </a:r>
            <a:r>
              <a:rPr sz="2700" spc="-15" dirty="0">
                <a:latin typeface="Verdana"/>
                <a:cs typeface="Verdana"/>
              </a:rPr>
              <a:t>i</a:t>
            </a:r>
            <a:r>
              <a:rPr sz="2700" spc="-240" dirty="0">
                <a:latin typeface="Verdana"/>
                <a:cs typeface="Verdana"/>
              </a:rPr>
              <a:t>k</a:t>
            </a:r>
            <a:r>
              <a:rPr sz="2700" spc="-45" dirty="0">
                <a:latin typeface="Verdana"/>
                <a:cs typeface="Verdana"/>
              </a:rPr>
              <a:t>e</a:t>
            </a:r>
            <a:r>
              <a:rPr sz="2700" spc="-285" dirty="0">
                <a:latin typeface="Verdana"/>
                <a:cs typeface="Verdana"/>
              </a:rPr>
              <a:t> </a:t>
            </a:r>
            <a:r>
              <a:rPr sz="2700" spc="180" dirty="0">
                <a:latin typeface="Verdana"/>
                <a:cs typeface="Verdana"/>
              </a:rPr>
              <a:t>M</a:t>
            </a:r>
            <a:r>
              <a:rPr sz="2700" spc="-60" dirty="0">
                <a:latin typeface="Verdana"/>
                <a:cs typeface="Verdana"/>
              </a:rPr>
              <a:t>y</a:t>
            </a:r>
            <a:r>
              <a:rPr sz="2700" spc="-185" dirty="0">
                <a:latin typeface="Verdana"/>
                <a:cs typeface="Verdana"/>
              </a:rPr>
              <a:t>S</a:t>
            </a:r>
            <a:r>
              <a:rPr sz="2700" dirty="0">
                <a:latin typeface="Verdana"/>
                <a:cs typeface="Verdana"/>
              </a:rPr>
              <a:t>Q</a:t>
            </a:r>
            <a:r>
              <a:rPr sz="2700" spc="30" dirty="0">
                <a:latin typeface="Verdana"/>
                <a:cs typeface="Verdana"/>
              </a:rPr>
              <a:t>L</a:t>
            </a:r>
            <a:r>
              <a:rPr sz="2700" spc="-265" dirty="0">
                <a:latin typeface="Verdana"/>
                <a:cs typeface="Verdana"/>
              </a:rPr>
              <a:t>,</a:t>
            </a:r>
            <a:r>
              <a:rPr sz="2700" spc="-285" dirty="0">
                <a:latin typeface="Verdana"/>
                <a:cs typeface="Verdana"/>
              </a:rPr>
              <a:t> </a:t>
            </a:r>
            <a:r>
              <a:rPr sz="2700" spc="-50" dirty="0">
                <a:latin typeface="Verdana"/>
                <a:cs typeface="Verdana"/>
              </a:rPr>
              <a:t>u</a:t>
            </a:r>
            <a:r>
              <a:rPr sz="2700" spc="-60" dirty="0">
                <a:latin typeface="Verdana"/>
                <a:cs typeface="Verdana"/>
              </a:rPr>
              <a:t>s</a:t>
            </a:r>
            <a:r>
              <a:rPr sz="2700" spc="-35" dirty="0">
                <a:latin typeface="Verdana"/>
                <a:cs typeface="Verdana"/>
              </a:rPr>
              <a:t>e  </a:t>
            </a:r>
            <a:r>
              <a:rPr sz="2700" spc="-20" dirty="0">
                <a:latin typeface="Verdana"/>
                <a:cs typeface="Verdana"/>
              </a:rPr>
              <a:t>libraries</a:t>
            </a:r>
            <a:r>
              <a:rPr sz="2700" spc="-285" dirty="0">
                <a:latin typeface="Verdana"/>
                <a:cs typeface="Verdana"/>
              </a:rPr>
              <a:t> </a:t>
            </a:r>
            <a:r>
              <a:rPr sz="2700" spc="-65" dirty="0">
                <a:latin typeface="Verdana"/>
                <a:cs typeface="Verdana"/>
              </a:rPr>
              <a:t>like</a:t>
            </a:r>
            <a:r>
              <a:rPr sz="2700" spc="-280" dirty="0">
                <a:latin typeface="Verdana"/>
                <a:cs typeface="Verdana"/>
              </a:rPr>
              <a:t> </a:t>
            </a:r>
            <a:r>
              <a:rPr sz="2700" spc="-60" dirty="0">
                <a:latin typeface="Verdana"/>
                <a:cs typeface="Verdana"/>
              </a:rPr>
              <a:t>mysql2</a:t>
            </a:r>
            <a:r>
              <a:rPr sz="2700" spc="-280" dirty="0">
                <a:latin typeface="Verdana"/>
                <a:cs typeface="Verdana"/>
              </a:rPr>
              <a:t> </a:t>
            </a:r>
            <a:r>
              <a:rPr sz="2700" spc="10" dirty="0">
                <a:latin typeface="Verdana"/>
                <a:cs typeface="Verdana"/>
              </a:rPr>
              <a:t>or</a:t>
            </a:r>
            <a:r>
              <a:rPr sz="2700" spc="-280" dirty="0">
                <a:latin typeface="Verdana"/>
                <a:cs typeface="Verdana"/>
              </a:rPr>
              <a:t> </a:t>
            </a:r>
            <a:r>
              <a:rPr sz="2700" spc="10" dirty="0">
                <a:latin typeface="Verdana"/>
                <a:cs typeface="Verdana"/>
              </a:rPr>
              <a:t>ORMs</a:t>
            </a:r>
            <a:r>
              <a:rPr sz="2700" spc="-280" dirty="0">
                <a:latin typeface="Verdana"/>
                <a:cs typeface="Verdana"/>
              </a:rPr>
              <a:t> </a:t>
            </a:r>
            <a:r>
              <a:rPr sz="2700" spc="-65" dirty="0">
                <a:latin typeface="Verdana"/>
                <a:cs typeface="Verdana"/>
              </a:rPr>
              <a:t>like</a:t>
            </a:r>
            <a:r>
              <a:rPr sz="2700" spc="-280" dirty="0">
                <a:latin typeface="Verdana"/>
                <a:cs typeface="Verdana"/>
              </a:rPr>
              <a:t> </a:t>
            </a:r>
            <a:r>
              <a:rPr sz="2700" spc="-50" dirty="0">
                <a:latin typeface="Verdana"/>
                <a:cs typeface="Verdana"/>
              </a:rPr>
              <a:t>Sequelize</a:t>
            </a:r>
            <a:r>
              <a:rPr sz="2700" spc="-280" dirty="0">
                <a:latin typeface="Verdana"/>
                <a:cs typeface="Verdana"/>
              </a:rPr>
              <a:t> </a:t>
            </a:r>
            <a:r>
              <a:rPr sz="2700" spc="-110" dirty="0">
                <a:latin typeface="Verdana"/>
                <a:cs typeface="Verdana"/>
              </a:rPr>
              <a:t>(npm</a:t>
            </a:r>
            <a:r>
              <a:rPr sz="2700" spc="-280" dirty="0">
                <a:latin typeface="Verdana"/>
                <a:cs typeface="Verdana"/>
              </a:rPr>
              <a:t> </a:t>
            </a:r>
            <a:r>
              <a:rPr sz="2700" spc="-10" dirty="0">
                <a:latin typeface="Verdana"/>
                <a:cs typeface="Verdana"/>
              </a:rPr>
              <a:t>install</a:t>
            </a:r>
            <a:r>
              <a:rPr sz="2700" spc="-280" dirty="0">
                <a:latin typeface="Verdana"/>
                <a:cs typeface="Verdana"/>
              </a:rPr>
              <a:t> </a:t>
            </a:r>
            <a:r>
              <a:rPr sz="2700" spc="-85" dirty="0">
                <a:latin typeface="Verdana"/>
                <a:cs typeface="Verdana"/>
              </a:rPr>
              <a:t>sequelize).</a:t>
            </a:r>
            <a:endParaRPr sz="2700">
              <a:latin typeface="Verdana"/>
              <a:cs typeface="Verdana"/>
            </a:endParaRPr>
          </a:p>
          <a:p>
            <a:pPr marL="12700" marR="334645">
              <a:lnSpc>
                <a:spcPct val="116799"/>
              </a:lnSpc>
            </a:pPr>
            <a:r>
              <a:rPr sz="2700" spc="-50" dirty="0">
                <a:latin typeface="Verdana"/>
                <a:cs typeface="Verdana"/>
              </a:rPr>
              <a:t>Sequelize</a:t>
            </a:r>
            <a:r>
              <a:rPr sz="2700" spc="-280" dirty="0">
                <a:latin typeface="Verdana"/>
                <a:cs typeface="Verdana"/>
              </a:rPr>
              <a:t> </a:t>
            </a:r>
            <a:r>
              <a:rPr sz="2700" spc="5" dirty="0">
                <a:latin typeface="Verdana"/>
                <a:cs typeface="Verdana"/>
              </a:rPr>
              <a:t>supports</a:t>
            </a:r>
            <a:r>
              <a:rPr sz="2700" spc="-275" dirty="0">
                <a:latin typeface="Verdana"/>
                <a:cs typeface="Verdana"/>
              </a:rPr>
              <a:t> </a:t>
            </a:r>
            <a:r>
              <a:rPr sz="2700" spc="-5" dirty="0">
                <a:latin typeface="Verdana"/>
                <a:cs typeface="Verdana"/>
              </a:rPr>
              <a:t>multiple</a:t>
            </a:r>
            <a:r>
              <a:rPr sz="2700" spc="-280" dirty="0">
                <a:latin typeface="Verdana"/>
                <a:cs typeface="Verdana"/>
              </a:rPr>
              <a:t> </a:t>
            </a:r>
            <a:r>
              <a:rPr sz="2700" spc="-50" dirty="0">
                <a:latin typeface="Verdana"/>
                <a:cs typeface="Verdana"/>
              </a:rPr>
              <a:t>SQL</a:t>
            </a:r>
            <a:r>
              <a:rPr sz="2700" spc="-275" dirty="0">
                <a:latin typeface="Verdana"/>
                <a:cs typeface="Verdana"/>
              </a:rPr>
              <a:t> </a:t>
            </a:r>
            <a:r>
              <a:rPr sz="2700" spc="-60" dirty="0">
                <a:latin typeface="Verdana"/>
                <a:cs typeface="Verdana"/>
              </a:rPr>
              <a:t>databases,</a:t>
            </a:r>
            <a:r>
              <a:rPr sz="2700" spc="-280" dirty="0">
                <a:latin typeface="Verdana"/>
                <a:cs typeface="Verdana"/>
              </a:rPr>
              <a:t> </a:t>
            </a:r>
            <a:r>
              <a:rPr sz="2700" spc="-50" dirty="0">
                <a:latin typeface="Verdana"/>
                <a:cs typeface="Verdana"/>
              </a:rPr>
              <a:t>mapping</a:t>
            </a:r>
            <a:r>
              <a:rPr sz="2700" spc="-275" dirty="0">
                <a:latin typeface="Verdana"/>
                <a:cs typeface="Verdana"/>
              </a:rPr>
              <a:t> </a:t>
            </a:r>
            <a:r>
              <a:rPr sz="2700" spc="-15" dirty="0">
                <a:latin typeface="Verdana"/>
                <a:cs typeface="Verdana"/>
              </a:rPr>
              <a:t>models</a:t>
            </a:r>
            <a:r>
              <a:rPr sz="2700" spc="-280" dirty="0">
                <a:latin typeface="Verdana"/>
                <a:cs typeface="Verdana"/>
              </a:rPr>
              <a:t> </a:t>
            </a:r>
            <a:r>
              <a:rPr sz="2700" spc="45" dirty="0">
                <a:latin typeface="Verdana"/>
                <a:cs typeface="Verdana"/>
              </a:rPr>
              <a:t>to</a:t>
            </a:r>
            <a:r>
              <a:rPr sz="2700" spc="-275" dirty="0">
                <a:latin typeface="Verdana"/>
                <a:cs typeface="Verdana"/>
              </a:rPr>
              <a:t> </a:t>
            </a:r>
            <a:r>
              <a:rPr sz="2700" spc="-10" dirty="0">
                <a:latin typeface="Verdana"/>
                <a:cs typeface="Verdana"/>
              </a:rPr>
              <a:t>tables </a:t>
            </a:r>
            <a:r>
              <a:rPr sz="2700" spc="-935" dirty="0">
                <a:latin typeface="Verdana"/>
                <a:cs typeface="Verdana"/>
              </a:rPr>
              <a:t> </a:t>
            </a:r>
            <a:r>
              <a:rPr sz="2700" spc="-25" dirty="0">
                <a:latin typeface="Verdana"/>
                <a:cs typeface="Verdana"/>
              </a:rPr>
              <a:t>and</a:t>
            </a:r>
            <a:r>
              <a:rPr sz="2700" spc="-285" dirty="0">
                <a:latin typeface="Verdana"/>
                <a:cs typeface="Verdana"/>
              </a:rPr>
              <a:t> </a:t>
            </a:r>
            <a:r>
              <a:rPr sz="2700" spc="-25" dirty="0">
                <a:latin typeface="Verdana"/>
                <a:cs typeface="Verdana"/>
              </a:rPr>
              <a:t>simplifying</a:t>
            </a:r>
            <a:r>
              <a:rPr sz="2700" spc="-280" dirty="0">
                <a:latin typeface="Verdana"/>
                <a:cs typeface="Verdana"/>
              </a:rPr>
              <a:t> </a:t>
            </a:r>
            <a:r>
              <a:rPr sz="2700" spc="-35" dirty="0">
                <a:latin typeface="Verdana"/>
                <a:cs typeface="Verdana"/>
              </a:rPr>
              <a:t>database</a:t>
            </a:r>
            <a:r>
              <a:rPr sz="2700" spc="-280" dirty="0">
                <a:latin typeface="Verdana"/>
                <a:cs typeface="Verdana"/>
              </a:rPr>
              <a:t> </a:t>
            </a:r>
            <a:r>
              <a:rPr sz="2700" spc="-10" dirty="0">
                <a:latin typeface="Verdana"/>
                <a:cs typeface="Verdana"/>
              </a:rPr>
              <a:t>interactions</a:t>
            </a:r>
            <a:r>
              <a:rPr sz="2700" spc="-280" dirty="0">
                <a:latin typeface="Verdana"/>
                <a:cs typeface="Verdana"/>
              </a:rPr>
              <a:t> </a:t>
            </a:r>
            <a:r>
              <a:rPr sz="2700" spc="-20" dirty="0">
                <a:latin typeface="Verdana"/>
                <a:cs typeface="Verdana"/>
              </a:rPr>
              <a:t>within</a:t>
            </a:r>
            <a:r>
              <a:rPr sz="2700" spc="-280" dirty="0">
                <a:latin typeface="Verdana"/>
                <a:cs typeface="Verdana"/>
              </a:rPr>
              <a:t> </a:t>
            </a:r>
            <a:r>
              <a:rPr sz="2700" spc="-60" dirty="0">
                <a:latin typeface="Verdana"/>
                <a:cs typeface="Verdana"/>
              </a:rPr>
              <a:t>Node.js</a:t>
            </a:r>
            <a:r>
              <a:rPr sz="2700" spc="-280" dirty="0">
                <a:latin typeface="Verdana"/>
                <a:cs typeface="Verdana"/>
              </a:rPr>
              <a:t> </a:t>
            </a:r>
            <a:r>
              <a:rPr sz="2700" spc="-20" dirty="0">
                <a:latin typeface="Verdana"/>
                <a:cs typeface="Verdana"/>
              </a:rPr>
              <a:t>applications.</a:t>
            </a:r>
            <a:endParaRPr sz="2700">
              <a:latin typeface="Verdana"/>
              <a:cs typeface="Verdana"/>
            </a:endParaRPr>
          </a:p>
        </p:txBody>
      </p:sp>
      <p:sp>
        <p:nvSpPr>
          <p:cNvPr id="5" name="object 5"/>
          <p:cNvSpPr txBox="1">
            <a:spLocks noGrp="1"/>
          </p:cNvSpPr>
          <p:nvPr>
            <p:ph type="title"/>
          </p:nvPr>
        </p:nvSpPr>
        <p:spPr>
          <a:xfrm>
            <a:off x="765522" y="2853913"/>
            <a:ext cx="14699615" cy="1427480"/>
          </a:xfrm>
          <a:prstGeom prst="rect">
            <a:avLst/>
          </a:prstGeom>
        </p:spPr>
        <p:txBody>
          <a:bodyPr vert="horz" wrap="square" lIns="0" tIns="12700" rIns="0" bIns="0" rtlCol="0">
            <a:spAutoFit/>
          </a:bodyPr>
          <a:lstStyle/>
          <a:p>
            <a:pPr marL="12700">
              <a:lnSpc>
                <a:spcPct val="100000"/>
              </a:lnSpc>
              <a:spcBef>
                <a:spcPts val="100"/>
              </a:spcBef>
            </a:pPr>
            <a:r>
              <a:rPr spc="-225" dirty="0"/>
              <a:t>C</a:t>
            </a:r>
            <a:r>
              <a:rPr spc="-565" dirty="0"/>
              <a:t>o</a:t>
            </a:r>
            <a:r>
              <a:rPr spc="-760" dirty="0"/>
              <a:t>nn</a:t>
            </a:r>
            <a:r>
              <a:rPr spc="-730" dirty="0"/>
              <a:t>e</a:t>
            </a:r>
            <a:r>
              <a:rPr spc="-315" dirty="0"/>
              <a:t>c</a:t>
            </a:r>
            <a:r>
              <a:rPr spc="-350" dirty="0"/>
              <a:t>t</a:t>
            </a:r>
            <a:r>
              <a:rPr spc="-484" dirty="0"/>
              <a:t>i</a:t>
            </a:r>
            <a:r>
              <a:rPr spc="-760" dirty="0"/>
              <a:t>n</a:t>
            </a:r>
            <a:r>
              <a:rPr spc="-1285" dirty="0"/>
              <a:t>g</a:t>
            </a:r>
            <a:r>
              <a:rPr spc="-980" dirty="0"/>
              <a:t> </a:t>
            </a:r>
            <a:r>
              <a:rPr spc="-350" dirty="0"/>
              <a:t>t</a:t>
            </a:r>
            <a:r>
              <a:rPr spc="-560" dirty="0"/>
              <a:t>o</a:t>
            </a:r>
            <a:r>
              <a:rPr spc="-980" dirty="0"/>
              <a:t> </a:t>
            </a:r>
            <a:r>
              <a:rPr spc="-925" dirty="0"/>
              <a:t>a</a:t>
            </a:r>
            <a:r>
              <a:rPr spc="-980" dirty="0"/>
              <a:t> </a:t>
            </a:r>
            <a:r>
              <a:rPr spc="-625" dirty="0"/>
              <a:t>D</a:t>
            </a:r>
            <a:r>
              <a:rPr spc="-930" dirty="0"/>
              <a:t>a</a:t>
            </a:r>
            <a:r>
              <a:rPr spc="-350" dirty="0"/>
              <a:t>t</a:t>
            </a:r>
            <a:r>
              <a:rPr spc="-930" dirty="0"/>
              <a:t>a</a:t>
            </a:r>
            <a:r>
              <a:rPr spc="-505" dirty="0"/>
              <a:t>b</a:t>
            </a:r>
            <a:r>
              <a:rPr spc="-930" dirty="0"/>
              <a:t>a</a:t>
            </a:r>
            <a:r>
              <a:rPr spc="-894" dirty="0"/>
              <a:t>s</a:t>
            </a:r>
            <a:r>
              <a:rPr spc="-725" dirty="0"/>
              <a:t>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7148933"/>
            <a:ext cx="9217267" cy="3133724"/>
          </a:xfrm>
          <a:prstGeom prst="rect">
            <a:avLst/>
          </a:prstGeom>
        </p:spPr>
      </p:pic>
      <p:pic>
        <p:nvPicPr>
          <p:cNvPr id="3" name="object 3"/>
          <p:cNvPicPr/>
          <p:nvPr/>
        </p:nvPicPr>
        <p:blipFill>
          <a:blip r:embed="rId3" cstate="print"/>
          <a:stretch>
            <a:fillRect/>
          </a:stretch>
        </p:blipFill>
        <p:spPr>
          <a:xfrm>
            <a:off x="12183287" y="7089157"/>
            <a:ext cx="6104712" cy="3197842"/>
          </a:xfrm>
          <a:prstGeom prst="rect">
            <a:avLst/>
          </a:prstGeom>
        </p:spPr>
      </p:pic>
      <p:sp>
        <p:nvSpPr>
          <p:cNvPr id="4" name="object 4"/>
          <p:cNvSpPr txBox="1"/>
          <p:nvPr/>
        </p:nvSpPr>
        <p:spPr>
          <a:xfrm>
            <a:off x="349984" y="2528971"/>
            <a:ext cx="18017490" cy="3025775"/>
          </a:xfrm>
          <a:prstGeom prst="rect">
            <a:avLst/>
          </a:prstGeom>
        </p:spPr>
        <p:txBody>
          <a:bodyPr vert="horz" wrap="square" lIns="0" tIns="12700" rIns="0" bIns="0" rtlCol="0">
            <a:spAutoFit/>
          </a:bodyPr>
          <a:lstStyle/>
          <a:p>
            <a:pPr marL="12700" marR="5080">
              <a:lnSpc>
                <a:spcPct val="115799"/>
              </a:lnSpc>
              <a:spcBef>
                <a:spcPts val="100"/>
              </a:spcBef>
            </a:pPr>
            <a:r>
              <a:rPr sz="3400" spc="-90" dirty="0">
                <a:latin typeface="Verdana"/>
                <a:cs typeface="Verdana"/>
              </a:rPr>
              <a:t>Node.js</a:t>
            </a:r>
            <a:r>
              <a:rPr sz="3400" spc="-365" dirty="0">
                <a:latin typeface="Verdana"/>
                <a:cs typeface="Verdana"/>
              </a:rPr>
              <a:t> </a:t>
            </a:r>
            <a:r>
              <a:rPr sz="3400" spc="-40" dirty="0">
                <a:latin typeface="Verdana"/>
                <a:cs typeface="Verdana"/>
              </a:rPr>
              <a:t>handles</a:t>
            </a:r>
            <a:r>
              <a:rPr sz="3400" spc="-360" dirty="0">
                <a:latin typeface="Verdana"/>
                <a:cs typeface="Verdana"/>
              </a:rPr>
              <a:t> </a:t>
            </a:r>
            <a:r>
              <a:rPr sz="3400" spc="-45" dirty="0">
                <a:latin typeface="Verdana"/>
                <a:cs typeface="Verdana"/>
              </a:rPr>
              <a:t>errors</a:t>
            </a:r>
            <a:r>
              <a:rPr sz="3400" spc="-360" dirty="0">
                <a:latin typeface="Verdana"/>
                <a:cs typeface="Verdana"/>
              </a:rPr>
              <a:t> </a:t>
            </a:r>
            <a:r>
              <a:rPr sz="3400" spc="-95" dirty="0">
                <a:latin typeface="Verdana"/>
                <a:cs typeface="Verdana"/>
              </a:rPr>
              <a:t>using</a:t>
            </a:r>
            <a:r>
              <a:rPr sz="3400" spc="-360" dirty="0">
                <a:latin typeface="Verdana"/>
                <a:cs typeface="Verdana"/>
              </a:rPr>
              <a:t> </a:t>
            </a:r>
            <a:r>
              <a:rPr sz="3400" spc="-30" dirty="0">
                <a:latin typeface="Verdana"/>
                <a:cs typeface="Verdana"/>
              </a:rPr>
              <a:t>try-catch</a:t>
            </a:r>
            <a:r>
              <a:rPr sz="3400" spc="-360" dirty="0">
                <a:latin typeface="Verdana"/>
                <a:cs typeface="Verdana"/>
              </a:rPr>
              <a:t> </a:t>
            </a:r>
            <a:r>
              <a:rPr sz="3400" spc="30" dirty="0">
                <a:latin typeface="Verdana"/>
                <a:cs typeface="Verdana"/>
              </a:rPr>
              <a:t>for</a:t>
            </a:r>
            <a:r>
              <a:rPr sz="3400" spc="-360" dirty="0">
                <a:latin typeface="Verdana"/>
                <a:cs typeface="Verdana"/>
              </a:rPr>
              <a:t> </a:t>
            </a:r>
            <a:r>
              <a:rPr sz="3400" spc="-35" dirty="0">
                <a:latin typeface="Verdana"/>
                <a:cs typeface="Verdana"/>
              </a:rPr>
              <a:t>synchronous</a:t>
            </a:r>
            <a:r>
              <a:rPr sz="3400" spc="-365" dirty="0">
                <a:latin typeface="Verdana"/>
                <a:cs typeface="Verdana"/>
              </a:rPr>
              <a:t> </a:t>
            </a:r>
            <a:r>
              <a:rPr sz="3400" spc="30" dirty="0">
                <a:latin typeface="Verdana"/>
                <a:cs typeface="Verdana"/>
              </a:rPr>
              <a:t>code</a:t>
            </a:r>
            <a:r>
              <a:rPr sz="3400" spc="-360" dirty="0">
                <a:latin typeface="Verdana"/>
                <a:cs typeface="Verdana"/>
              </a:rPr>
              <a:t> </a:t>
            </a:r>
            <a:r>
              <a:rPr sz="3400" spc="-45" dirty="0">
                <a:latin typeface="Verdana"/>
                <a:cs typeface="Verdana"/>
              </a:rPr>
              <a:t>and</a:t>
            </a:r>
            <a:r>
              <a:rPr sz="3400" spc="-360" dirty="0">
                <a:latin typeface="Verdana"/>
                <a:cs typeface="Verdana"/>
              </a:rPr>
              <a:t> </a:t>
            </a:r>
            <a:r>
              <a:rPr sz="3400" spc="-60" dirty="0">
                <a:latin typeface="Verdana"/>
                <a:cs typeface="Verdana"/>
              </a:rPr>
              <a:t>various</a:t>
            </a:r>
            <a:r>
              <a:rPr sz="3400" spc="-360" dirty="0">
                <a:latin typeface="Verdana"/>
                <a:cs typeface="Verdana"/>
              </a:rPr>
              <a:t> </a:t>
            </a:r>
            <a:r>
              <a:rPr sz="3400" spc="-70" dirty="0">
                <a:latin typeface="Verdana"/>
                <a:cs typeface="Verdana"/>
              </a:rPr>
              <a:t>strategies</a:t>
            </a:r>
            <a:r>
              <a:rPr sz="3400" spc="-360" dirty="0">
                <a:latin typeface="Verdana"/>
                <a:cs typeface="Verdana"/>
              </a:rPr>
              <a:t> </a:t>
            </a:r>
            <a:r>
              <a:rPr sz="3400" spc="30" dirty="0">
                <a:latin typeface="Verdana"/>
                <a:cs typeface="Verdana"/>
              </a:rPr>
              <a:t>for </a:t>
            </a:r>
            <a:r>
              <a:rPr sz="3400" spc="-1180" dirty="0">
                <a:latin typeface="Verdana"/>
                <a:cs typeface="Verdana"/>
              </a:rPr>
              <a:t> </a:t>
            </a:r>
            <a:r>
              <a:rPr sz="3400" spc="-55" dirty="0">
                <a:latin typeface="Verdana"/>
                <a:cs typeface="Verdana"/>
              </a:rPr>
              <a:t>async</a:t>
            </a:r>
            <a:r>
              <a:rPr sz="3400" spc="-360" dirty="0">
                <a:latin typeface="Verdana"/>
                <a:cs typeface="Verdana"/>
              </a:rPr>
              <a:t> </a:t>
            </a:r>
            <a:r>
              <a:rPr sz="3400" spc="-105" dirty="0">
                <a:latin typeface="Verdana"/>
                <a:cs typeface="Verdana"/>
              </a:rPr>
              <a:t>code:</a:t>
            </a:r>
            <a:r>
              <a:rPr sz="3400" spc="-360" dirty="0">
                <a:latin typeface="Verdana"/>
                <a:cs typeface="Verdana"/>
              </a:rPr>
              <a:t> </a:t>
            </a:r>
            <a:r>
              <a:rPr sz="3400" spc="-35" dirty="0">
                <a:latin typeface="Verdana"/>
                <a:cs typeface="Verdana"/>
              </a:rPr>
              <a:t>callbacks</a:t>
            </a:r>
            <a:r>
              <a:rPr sz="3400" spc="-360" dirty="0">
                <a:latin typeface="Verdana"/>
                <a:cs typeface="Verdana"/>
              </a:rPr>
              <a:t> </a:t>
            </a:r>
            <a:r>
              <a:rPr sz="3400" spc="-45" dirty="0">
                <a:latin typeface="Verdana"/>
                <a:cs typeface="Verdana"/>
              </a:rPr>
              <a:t>check</a:t>
            </a:r>
            <a:r>
              <a:rPr sz="3400" spc="-360" dirty="0">
                <a:latin typeface="Verdana"/>
                <a:cs typeface="Verdana"/>
              </a:rPr>
              <a:t> </a:t>
            </a:r>
            <a:r>
              <a:rPr sz="3400" spc="30" dirty="0">
                <a:latin typeface="Verdana"/>
                <a:cs typeface="Verdana"/>
              </a:rPr>
              <a:t>for</a:t>
            </a:r>
            <a:r>
              <a:rPr sz="3400" spc="-355" dirty="0">
                <a:latin typeface="Verdana"/>
                <a:cs typeface="Verdana"/>
              </a:rPr>
              <a:t> </a:t>
            </a:r>
            <a:r>
              <a:rPr sz="3400" spc="-85" dirty="0">
                <a:latin typeface="Verdana"/>
                <a:cs typeface="Verdana"/>
              </a:rPr>
              <a:t>errors,</a:t>
            </a:r>
            <a:r>
              <a:rPr sz="3400" spc="-360" dirty="0">
                <a:latin typeface="Verdana"/>
                <a:cs typeface="Verdana"/>
              </a:rPr>
              <a:t> </a:t>
            </a:r>
            <a:r>
              <a:rPr sz="3400" spc="-55" dirty="0">
                <a:latin typeface="Verdana"/>
                <a:cs typeface="Verdana"/>
              </a:rPr>
              <a:t>promises</a:t>
            </a:r>
            <a:r>
              <a:rPr sz="3400" spc="-360" dirty="0">
                <a:latin typeface="Verdana"/>
                <a:cs typeface="Verdana"/>
              </a:rPr>
              <a:t> </a:t>
            </a:r>
            <a:r>
              <a:rPr sz="3400" spc="-80" dirty="0">
                <a:latin typeface="Verdana"/>
                <a:cs typeface="Verdana"/>
              </a:rPr>
              <a:t>use</a:t>
            </a:r>
            <a:r>
              <a:rPr sz="3400" spc="-360" dirty="0">
                <a:latin typeface="Verdana"/>
                <a:cs typeface="Verdana"/>
              </a:rPr>
              <a:t> </a:t>
            </a:r>
            <a:r>
              <a:rPr sz="3400" spc="-45" dirty="0">
                <a:latin typeface="Verdana"/>
                <a:cs typeface="Verdana"/>
              </a:rPr>
              <a:t>catch,</a:t>
            </a:r>
            <a:r>
              <a:rPr sz="3400" spc="-355" dirty="0">
                <a:latin typeface="Verdana"/>
                <a:cs typeface="Verdana"/>
              </a:rPr>
              <a:t> </a:t>
            </a:r>
            <a:r>
              <a:rPr sz="3400" spc="-45" dirty="0">
                <a:latin typeface="Verdana"/>
                <a:cs typeface="Verdana"/>
              </a:rPr>
              <a:t>and</a:t>
            </a:r>
            <a:r>
              <a:rPr sz="3400" spc="-360" dirty="0">
                <a:latin typeface="Verdana"/>
                <a:cs typeface="Verdana"/>
              </a:rPr>
              <a:t> </a:t>
            </a:r>
            <a:r>
              <a:rPr sz="3400" spc="-85" dirty="0">
                <a:latin typeface="Verdana"/>
                <a:cs typeface="Verdana"/>
              </a:rPr>
              <a:t>async/await</a:t>
            </a:r>
            <a:r>
              <a:rPr sz="3400" spc="-360" dirty="0">
                <a:latin typeface="Verdana"/>
                <a:cs typeface="Verdana"/>
              </a:rPr>
              <a:t> </a:t>
            </a:r>
            <a:r>
              <a:rPr sz="3400" spc="-80" dirty="0">
                <a:latin typeface="Verdana"/>
                <a:cs typeface="Verdana"/>
              </a:rPr>
              <a:t>uses</a:t>
            </a:r>
            <a:r>
              <a:rPr sz="3400" spc="-360" dirty="0">
                <a:latin typeface="Verdana"/>
                <a:cs typeface="Verdana"/>
              </a:rPr>
              <a:t> </a:t>
            </a:r>
            <a:r>
              <a:rPr sz="3400" spc="-85" dirty="0">
                <a:latin typeface="Verdana"/>
                <a:cs typeface="Verdana"/>
              </a:rPr>
              <a:t>try- </a:t>
            </a:r>
            <a:r>
              <a:rPr sz="3400" spc="-80" dirty="0">
                <a:latin typeface="Verdana"/>
                <a:cs typeface="Verdana"/>
              </a:rPr>
              <a:t> </a:t>
            </a:r>
            <a:r>
              <a:rPr sz="3400" spc="-50" dirty="0">
                <a:latin typeface="Verdana"/>
                <a:cs typeface="Verdana"/>
              </a:rPr>
              <a:t>catch. </a:t>
            </a:r>
            <a:r>
              <a:rPr sz="3400" spc="-110" dirty="0">
                <a:latin typeface="Verdana"/>
                <a:cs typeface="Verdana"/>
              </a:rPr>
              <a:t>Debugging </a:t>
            </a:r>
            <a:r>
              <a:rPr sz="3400" spc="20" dirty="0">
                <a:latin typeface="Verdana"/>
                <a:cs typeface="Verdana"/>
              </a:rPr>
              <a:t>tools </a:t>
            </a:r>
            <a:r>
              <a:rPr sz="3400" dirty="0">
                <a:latin typeface="Verdana"/>
                <a:cs typeface="Verdana"/>
              </a:rPr>
              <a:t>include </a:t>
            </a:r>
            <a:r>
              <a:rPr sz="3400" spc="-25" dirty="0">
                <a:latin typeface="Verdana"/>
                <a:cs typeface="Verdana"/>
              </a:rPr>
              <a:t>the </a:t>
            </a:r>
            <a:r>
              <a:rPr sz="3400" spc="-90" dirty="0">
                <a:latin typeface="Verdana"/>
                <a:cs typeface="Verdana"/>
              </a:rPr>
              <a:t>Node.js </a:t>
            </a:r>
            <a:r>
              <a:rPr sz="3400" spc="-80" dirty="0">
                <a:latin typeface="Verdana"/>
                <a:cs typeface="Verdana"/>
              </a:rPr>
              <a:t>debugger </a:t>
            </a:r>
            <a:r>
              <a:rPr sz="3400" spc="-100" dirty="0">
                <a:latin typeface="Verdana"/>
                <a:cs typeface="Verdana"/>
              </a:rPr>
              <a:t>(--inspect </a:t>
            </a:r>
            <a:r>
              <a:rPr sz="3400" spc="-135" dirty="0">
                <a:latin typeface="Verdana"/>
                <a:cs typeface="Verdana"/>
              </a:rPr>
              <a:t>flag) </a:t>
            </a:r>
            <a:r>
              <a:rPr sz="3400" spc="-45" dirty="0">
                <a:latin typeface="Verdana"/>
                <a:cs typeface="Verdana"/>
              </a:rPr>
              <a:t>and </a:t>
            </a:r>
            <a:r>
              <a:rPr sz="3400" spc="-55" dirty="0">
                <a:latin typeface="Verdana"/>
                <a:cs typeface="Verdana"/>
              </a:rPr>
              <a:t>integrated </a:t>
            </a:r>
            <a:r>
              <a:rPr sz="3400" spc="-50" dirty="0">
                <a:latin typeface="Verdana"/>
                <a:cs typeface="Verdana"/>
              </a:rPr>
              <a:t> </a:t>
            </a:r>
            <a:r>
              <a:rPr sz="3400" spc="20" dirty="0">
                <a:latin typeface="Verdana"/>
                <a:cs typeface="Verdana"/>
              </a:rPr>
              <a:t>tools </a:t>
            </a:r>
            <a:r>
              <a:rPr sz="3400" spc="-35" dirty="0">
                <a:latin typeface="Verdana"/>
                <a:cs typeface="Verdana"/>
              </a:rPr>
              <a:t>in </a:t>
            </a:r>
            <a:r>
              <a:rPr sz="3400" spc="-15" dirty="0">
                <a:latin typeface="Verdana"/>
                <a:cs typeface="Verdana"/>
              </a:rPr>
              <a:t>editors </a:t>
            </a:r>
            <a:r>
              <a:rPr sz="3400" spc="-90" dirty="0">
                <a:latin typeface="Verdana"/>
                <a:cs typeface="Verdana"/>
              </a:rPr>
              <a:t>like </a:t>
            </a:r>
            <a:r>
              <a:rPr sz="3400" spc="-60" dirty="0">
                <a:latin typeface="Verdana"/>
                <a:cs typeface="Verdana"/>
              </a:rPr>
              <a:t>Visual </a:t>
            </a:r>
            <a:r>
              <a:rPr sz="3400" spc="-35" dirty="0">
                <a:latin typeface="Verdana"/>
                <a:cs typeface="Verdana"/>
              </a:rPr>
              <a:t>Studio </a:t>
            </a:r>
            <a:r>
              <a:rPr sz="3400" spc="-65" dirty="0">
                <a:latin typeface="Verdana"/>
                <a:cs typeface="Verdana"/>
              </a:rPr>
              <a:t>Code. </a:t>
            </a:r>
            <a:r>
              <a:rPr sz="3400" spc="-40" dirty="0">
                <a:latin typeface="Verdana"/>
                <a:cs typeface="Verdana"/>
              </a:rPr>
              <a:t>Libraries </a:t>
            </a:r>
            <a:r>
              <a:rPr sz="3400" spc="-90" dirty="0">
                <a:latin typeface="Verdana"/>
                <a:cs typeface="Verdana"/>
              </a:rPr>
              <a:t>like </a:t>
            </a:r>
            <a:r>
              <a:rPr sz="3400" spc="-35" dirty="0">
                <a:latin typeface="Verdana"/>
                <a:cs typeface="Verdana"/>
              </a:rPr>
              <a:t>winston </a:t>
            </a:r>
            <a:r>
              <a:rPr sz="3400" spc="-45" dirty="0">
                <a:latin typeface="Verdana"/>
                <a:cs typeface="Verdana"/>
              </a:rPr>
              <a:t>and </a:t>
            </a:r>
            <a:r>
              <a:rPr sz="3400" spc="-110" dirty="0">
                <a:latin typeface="Verdana"/>
                <a:cs typeface="Verdana"/>
              </a:rPr>
              <a:t>morgan </a:t>
            </a:r>
            <a:r>
              <a:rPr sz="3400" spc="-50" dirty="0">
                <a:latin typeface="Verdana"/>
                <a:cs typeface="Verdana"/>
              </a:rPr>
              <a:t>enhance </a:t>
            </a:r>
            <a:r>
              <a:rPr sz="3400" spc="-45" dirty="0">
                <a:latin typeface="Verdana"/>
                <a:cs typeface="Verdana"/>
              </a:rPr>
              <a:t> </a:t>
            </a:r>
            <a:r>
              <a:rPr sz="3400" spc="-135" dirty="0">
                <a:latin typeface="Verdana"/>
                <a:cs typeface="Verdana"/>
              </a:rPr>
              <a:t>logging,</a:t>
            </a:r>
            <a:r>
              <a:rPr sz="3400" spc="-365" dirty="0">
                <a:latin typeface="Verdana"/>
                <a:cs typeface="Verdana"/>
              </a:rPr>
              <a:t> </a:t>
            </a:r>
            <a:r>
              <a:rPr sz="3400" spc="-5" dirty="0">
                <a:latin typeface="Verdana"/>
                <a:cs typeface="Verdana"/>
              </a:rPr>
              <a:t>crucial</a:t>
            </a:r>
            <a:r>
              <a:rPr sz="3400" spc="-365" dirty="0">
                <a:latin typeface="Verdana"/>
                <a:cs typeface="Verdana"/>
              </a:rPr>
              <a:t> </a:t>
            </a:r>
            <a:r>
              <a:rPr sz="3400" spc="30" dirty="0">
                <a:latin typeface="Verdana"/>
                <a:cs typeface="Verdana"/>
              </a:rPr>
              <a:t>for</a:t>
            </a:r>
            <a:r>
              <a:rPr sz="3400" spc="-365" dirty="0">
                <a:latin typeface="Verdana"/>
                <a:cs typeface="Verdana"/>
              </a:rPr>
              <a:t> </a:t>
            </a:r>
            <a:r>
              <a:rPr sz="3400" spc="-55" dirty="0">
                <a:latin typeface="Verdana"/>
                <a:cs typeface="Verdana"/>
              </a:rPr>
              <a:t>monitoring</a:t>
            </a:r>
            <a:r>
              <a:rPr sz="3400" spc="-360" dirty="0">
                <a:latin typeface="Verdana"/>
                <a:cs typeface="Verdana"/>
              </a:rPr>
              <a:t> </a:t>
            </a:r>
            <a:r>
              <a:rPr sz="3400" spc="-45" dirty="0">
                <a:latin typeface="Verdana"/>
                <a:cs typeface="Verdana"/>
              </a:rPr>
              <a:t>and</a:t>
            </a:r>
            <a:r>
              <a:rPr sz="3400" spc="-365" dirty="0">
                <a:latin typeface="Verdana"/>
                <a:cs typeface="Verdana"/>
              </a:rPr>
              <a:t> </a:t>
            </a:r>
            <a:r>
              <a:rPr sz="3400" spc="-25" dirty="0">
                <a:latin typeface="Verdana"/>
                <a:cs typeface="Verdana"/>
              </a:rPr>
              <a:t>troubleshooting</a:t>
            </a:r>
            <a:r>
              <a:rPr sz="3400" spc="-365" dirty="0">
                <a:latin typeface="Verdana"/>
                <a:cs typeface="Verdana"/>
              </a:rPr>
              <a:t> </a:t>
            </a:r>
            <a:r>
              <a:rPr sz="3400" spc="-35" dirty="0">
                <a:latin typeface="Verdana"/>
                <a:cs typeface="Verdana"/>
              </a:rPr>
              <a:t>applications.</a:t>
            </a:r>
            <a:endParaRPr sz="3400">
              <a:latin typeface="Verdana"/>
              <a:cs typeface="Verdana"/>
            </a:endParaRPr>
          </a:p>
        </p:txBody>
      </p:sp>
      <p:sp>
        <p:nvSpPr>
          <p:cNvPr id="5" name="object 5"/>
          <p:cNvSpPr txBox="1">
            <a:spLocks noGrp="1"/>
          </p:cNvSpPr>
          <p:nvPr>
            <p:ph type="title"/>
          </p:nvPr>
        </p:nvSpPr>
        <p:spPr>
          <a:xfrm>
            <a:off x="380102" y="285118"/>
            <a:ext cx="17198340" cy="1427480"/>
          </a:xfrm>
          <a:prstGeom prst="rect">
            <a:avLst/>
          </a:prstGeom>
        </p:spPr>
        <p:txBody>
          <a:bodyPr vert="horz" wrap="square" lIns="0" tIns="12700" rIns="0" bIns="0" rtlCol="0">
            <a:spAutoFit/>
          </a:bodyPr>
          <a:lstStyle/>
          <a:p>
            <a:pPr marL="12700">
              <a:lnSpc>
                <a:spcPct val="100000"/>
              </a:lnSpc>
              <a:spcBef>
                <a:spcPts val="100"/>
              </a:spcBef>
            </a:pPr>
            <a:r>
              <a:rPr spc="-645" dirty="0"/>
              <a:t>E</a:t>
            </a:r>
            <a:r>
              <a:rPr spc="-695" dirty="0"/>
              <a:t>rr</a:t>
            </a:r>
            <a:r>
              <a:rPr spc="-565" dirty="0"/>
              <a:t>o</a:t>
            </a:r>
            <a:r>
              <a:rPr spc="-690" dirty="0"/>
              <a:t>r</a:t>
            </a:r>
            <a:r>
              <a:rPr spc="-980" dirty="0"/>
              <a:t> </a:t>
            </a:r>
            <a:r>
              <a:rPr spc="-465" dirty="0"/>
              <a:t>H</a:t>
            </a:r>
            <a:r>
              <a:rPr spc="-930" dirty="0"/>
              <a:t>a</a:t>
            </a:r>
            <a:r>
              <a:rPr spc="-760" dirty="0"/>
              <a:t>n</a:t>
            </a:r>
            <a:r>
              <a:rPr spc="-500" dirty="0"/>
              <a:t>d</a:t>
            </a:r>
            <a:r>
              <a:rPr spc="-305" dirty="0"/>
              <a:t>l</a:t>
            </a:r>
            <a:r>
              <a:rPr spc="-484" dirty="0"/>
              <a:t>i</a:t>
            </a:r>
            <a:r>
              <a:rPr spc="-760" dirty="0"/>
              <a:t>n</a:t>
            </a:r>
            <a:r>
              <a:rPr spc="-1285" dirty="0"/>
              <a:t>g</a:t>
            </a:r>
            <a:r>
              <a:rPr spc="-980" dirty="0"/>
              <a:t> </a:t>
            </a:r>
            <a:r>
              <a:rPr spc="-930" dirty="0"/>
              <a:t>a</a:t>
            </a:r>
            <a:r>
              <a:rPr spc="-760" dirty="0"/>
              <a:t>n</a:t>
            </a:r>
            <a:r>
              <a:rPr spc="-495" dirty="0"/>
              <a:t>d</a:t>
            </a:r>
            <a:r>
              <a:rPr spc="-980" dirty="0"/>
              <a:t> </a:t>
            </a:r>
            <a:r>
              <a:rPr spc="-625" dirty="0"/>
              <a:t>D</a:t>
            </a:r>
            <a:r>
              <a:rPr spc="-730" dirty="0"/>
              <a:t>e</a:t>
            </a:r>
            <a:r>
              <a:rPr spc="-505" dirty="0"/>
              <a:t>b</a:t>
            </a:r>
            <a:r>
              <a:rPr spc="-830" dirty="0"/>
              <a:t>u</a:t>
            </a:r>
            <a:r>
              <a:rPr spc="-1290" dirty="0"/>
              <a:t>gg</a:t>
            </a:r>
            <a:r>
              <a:rPr spc="-484" dirty="0"/>
              <a:t>i</a:t>
            </a:r>
            <a:r>
              <a:rPr spc="-760" dirty="0"/>
              <a:t>n</a:t>
            </a:r>
            <a:r>
              <a:rPr spc="-1285" dirty="0"/>
              <a:t>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716</Words>
  <Application>Microsoft Office PowerPoint</Application>
  <PresentationFormat>Custom</PresentationFormat>
  <Paragraphs>21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Introduction to Node.js</vt:lpstr>
      <vt:lpstr>Installing Node.js</vt:lpstr>
      <vt:lpstr>Node.js  Architecture</vt:lpstr>
      <vt:lpstr>Core Modules and NPM</vt:lpstr>
      <vt:lpstr>Slide 5</vt:lpstr>
      <vt:lpstr>Asynchronous  Programming in  Node.js</vt:lpstr>
      <vt:lpstr>Working with Express.js Express.js is a minimal, flexible Node.js framework for building web applications. Install  it with npm install express. Create an app instance and define routes using app.get for  handling HTTP requests. Middleware functions, added with app.use, modify requests  and responses, handling tasks like logging and authentication. Express's simplicity and  middleware ecosystem make it ideal for RESTful APIs and web apps.</vt:lpstr>
      <vt:lpstr>Connecting to a Database</vt:lpstr>
      <vt:lpstr>Error Handling and Debugging</vt:lpstr>
      <vt:lpstr>Best Practices and  Advanced Topics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 a heading</dc:title>
  <dc:creator>PEASx Official</dc:creator>
  <cp:keywords>DAGGmhfVqnk,BAD-wHAHrl0</cp:keywords>
  <cp:lastModifiedBy>DATA-M1</cp:lastModifiedBy>
  <cp:revision>1</cp:revision>
  <dcterms:created xsi:type="dcterms:W3CDTF">2024-05-29T11:41:22Z</dcterms:created>
  <dcterms:modified xsi:type="dcterms:W3CDTF">2024-05-29T11:43:08Z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2024-05-29T00:00:00Z</vt:filetime>
  </property>
  <property fmtid="{D5CDD505-2E9C-101B-9397-08002B2CF9AE}" pid="3" name="Creator">
    <vt:lpwstr>Canva</vt:lpwstr>
  </property>
  <property fmtid="{D5CDD505-2E9C-101B-9397-08002B2CF9AE}" pid="4" name="LastSaved">
    <vt:filetime>2024-05-29T00:00:00Z</vt:filetime>
  </property>
</Properties>
</file>